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4" r:id="rId4"/>
  </p:sldMasterIdLst>
  <p:notesMasterIdLst>
    <p:notesMasterId r:id="rId6"/>
  </p:notesMasterIdLst>
  <p:handoutMasterIdLst>
    <p:handoutMasterId r:id="rId24"/>
  </p:handoutMasterIdLst>
  <p:sldIdLst>
    <p:sldId id="845" r:id="rId5"/>
    <p:sldId id="844" r:id="rId7"/>
    <p:sldId id="936" r:id="rId8"/>
    <p:sldId id="1009" r:id="rId9"/>
    <p:sldId id="1018" r:id="rId10"/>
    <p:sldId id="1015" r:id="rId11"/>
    <p:sldId id="1006" r:id="rId12"/>
    <p:sldId id="948" r:id="rId13"/>
    <p:sldId id="1016" r:id="rId14"/>
    <p:sldId id="922" r:id="rId15"/>
    <p:sldId id="993" r:id="rId16"/>
    <p:sldId id="997" r:id="rId17"/>
    <p:sldId id="927" r:id="rId18"/>
    <p:sldId id="1001" r:id="rId19"/>
    <p:sldId id="1017" r:id="rId20"/>
    <p:sldId id="1019" r:id="rId21"/>
    <p:sldId id="1020" r:id="rId22"/>
    <p:sldId id="928" r:id="rId23"/>
  </p:sldIdLst>
  <p:sldSz cx="12192000" cy="6858000"/>
  <p:notesSz cx="6797675" cy="9874250"/>
  <p:defaultTextStyle>
    <a:defPPr>
      <a:defRPr lang="zh-CN"/>
    </a:defPPr>
    <a:lvl1pPr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14350" indent="-57150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30605" indent="-116205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46225" indent="-174625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62480" indent="-233680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feng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5A9E"/>
    <a:srgbClr val="FFFFCC"/>
    <a:srgbClr val="D8EEC0"/>
    <a:srgbClr val="CCECFF"/>
    <a:srgbClr val="820000"/>
    <a:srgbClr val="00297A"/>
    <a:srgbClr val="001132"/>
    <a:srgbClr val="EDF7E1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75660" autoAdjust="0"/>
  </p:normalViewPr>
  <p:slideViewPr>
    <p:cSldViewPr>
      <p:cViewPr varScale="1">
        <p:scale>
          <a:sx n="56" d="100"/>
          <a:sy n="56" d="100"/>
        </p:scale>
        <p:origin x="1296" y="48"/>
      </p:cViewPr>
      <p:guideLst>
        <p:guide orient="horz" pos="2115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F3437-AEC9-458A-910D-491A929BD2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2444B5-41EF-4FB7-94CA-2451069B21CF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预处理：</a:t>
          </a:r>
          <a:r>
            <a:rPr lang="en-US" altLang="zh-CN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preCalculateBar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()/</a:t>
          </a:r>
          <a:r>
            <a:rPr lang="en-US" altLang="zh-CN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preCalculateMD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B9B824-7738-4968-A321-6DC37245AFCC}" cxnId="{FC4D7D86-A3AA-437D-B3C6-DA2721F14F61}" type="parTrans">
      <dgm:prSet/>
      <dgm:spPr/>
      <dgm:t>
        <a:bodyPr/>
        <a:lstStyle/>
        <a:p>
          <a:endParaRPr lang="zh-CN" altLang="en-US"/>
        </a:p>
      </dgm:t>
    </dgm:pt>
    <dgm:pt modelId="{F364B619-A756-4B5D-BB5F-E0FCF9363C3D}" cxnId="{FC4D7D86-A3AA-437D-B3C6-DA2721F14F61}" type="sibTrans">
      <dgm:prSet/>
      <dgm:spPr/>
      <dgm:t>
        <a:bodyPr/>
        <a:lstStyle/>
        <a:p>
          <a:endParaRPr lang="zh-CN" altLang="en-US"/>
        </a:p>
      </dgm:t>
    </dgm:pt>
    <dgm:pt modelId="{8FAFE3A8-B479-47D6-90B7-7897B953403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指标计算：</a:t>
          </a:r>
          <a:r>
            <a:rPr lang="en-US" altLang="zh-CN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calculateBar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()/</a:t>
          </a:r>
          <a:r>
            <a:rPr lang="en-US" altLang="zh-CN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calculateMD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D26806-11EA-4679-A377-92E7F3A495AA}" cxnId="{0FB1909E-42B4-43FD-945C-62575E490B6B}" type="parTrans">
      <dgm:prSet/>
      <dgm:spPr/>
      <dgm:t>
        <a:bodyPr/>
        <a:lstStyle/>
        <a:p>
          <a:endParaRPr lang="zh-CN" altLang="en-US"/>
        </a:p>
      </dgm:t>
    </dgm:pt>
    <dgm:pt modelId="{023AB85D-18B3-4F4F-A60F-50466B9F154D}" cxnId="{0FB1909E-42B4-43FD-945C-62575E490B6B}" type="sibTrans">
      <dgm:prSet/>
      <dgm:spPr/>
      <dgm:t>
        <a:bodyPr/>
        <a:lstStyle/>
        <a:p>
          <a:endParaRPr lang="zh-CN" altLang="en-US"/>
        </a:p>
      </dgm:t>
    </dgm:pt>
    <dgm:pt modelId="{B2988174-3F4C-4472-8173-DFB18D2A4EFD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初始化指标返回值数量：</a:t>
          </a:r>
          <a:r>
            <a:rPr lang="en-US" altLang="zh-CN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initIndicatorNum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F14F73-C3C0-41A6-864D-F42A63651656}" cxnId="{DA968F71-51C3-4224-890A-436B711FC06B}" type="parTrans">
      <dgm:prSet/>
      <dgm:spPr/>
      <dgm:t>
        <a:bodyPr/>
        <a:lstStyle/>
        <a:p>
          <a:endParaRPr lang="zh-CN" altLang="en-US"/>
        </a:p>
      </dgm:t>
    </dgm:pt>
    <dgm:pt modelId="{372F1260-B9F5-481B-BBC8-A26127A8CF83}" cxnId="{DA968F71-51C3-4224-890A-436B711FC06B}" type="sibTrans">
      <dgm:prSet/>
      <dgm:spPr/>
      <dgm:t>
        <a:bodyPr/>
        <a:lstStyle/>
        <a:p>
          <a:endParaRPr lang="zh-CN" altLang="en-US"/>
        </a:p>
      </dgm:t>
    </dgm:pt>
    <dgm:pt modelId="{FF622A35-7F84-467A-9613-25ECE9FDE6D9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当该方法返回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true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的时候，才会调用</a:t>
          </a:r>
          <a:r>
            <a:rPr lang="en-US" altLang="zh-CN" sz="18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calculateBar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()/</a:t>
          </a:r>
          <a:r>
            <a:rPr lang="en-US" altLang="zh-CN" sz="18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calculateMD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；常用于历史数据尚未存储足够、或者调用其他指标时</a:t>
          </a:r>
        </a:p>
      </dgm:t>
    </dgm:pt>
    <dgm:pt modelId="{7D3E87C6-2648-4B24-A491-5287CAD253F1}" cxnId="{860D49B3-CD1E-4539-96D2-5FEDF7F307E2}" type="parTrans">
      <dgm:prSet/>
      <dgm:spPr/>
      <dgm:t>
        <a:bodyPr/>
        <a:lstStyle/>
        <a:p>
          <a:endParaRPr lang="zh-CN" altLang="en-US"/>
        </a:p>
      </dgm:t>
    </dgm:pt>
    <dgm:pt modelId="{979C5488-4774-4F40-B7EE-57D0B299059D}" cxnId="{860D49B3-CD1E-4539-96D2-5FEDF7F307E2}" type="sibTrans">
      <dgm:prSet/>
      <dgm:spPr/>
      <dgm:t>
        <a:bodyPr/>
        <a:lstStyle/>
        <a:p>
          <a:endParaRPr lang="zh-CN" altLang="en-US"/>
        </a:p>
      </dgm:t>
    </dgm:pt>
    <dgm:pt modelId="{3DCF43DA-94F3-4A48-B6F5-CDD554D43A1F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指标核心计算逻辑写在该方法中，其中指标可以包含多个返回值，当返回值数量大于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时，需要通过</a:t>
          </a:r>
          <a:r>
            <a:rPr lang="en-US" altLang="zh-CN" sz="18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initIndicatorNum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进行设置。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Results[0]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为第一个返回值</a:t>
          </a:r>
        </a:p>
      </dgm:t>
    </dgm:pt>
    <dgm:pt modelId="{941BBC01-5192-465A-B546-D17DC93F68FC}" cxnId="{D553CEE3-1F9F-4101-A130-539369A02104}" type="parTrans">
      <dgm:prSet/>
      <dgm:spPr/>
      <dgm:t>
        <a:bodyPr/>
        <a:lstStyle/>
        <a:p>
          <a:endParaRPr lang="zh-CN" altLang="en-US"/>
        </a:p>
      </dgm:t>
    </dgm:pt>
    <dgm:pt modelId="{34567A9D-D10E-480F-BB48-F069A64AC916}" cxnId="{D553CEE3-1F9F-4101-A130-539369A02104}" type="sibTrans">
      <dgm:prSet/>
      <dgm:spPr/>
      <dgm:t>
        <a:bodyPr/>
        <a:lstStyle/>
        <a:p>
          <a:endParaRPr lang="zh-CN" altLang="en-US"/>
        </a:p>
      </dgm:t>
    </dgm:pt>
    <dgm:pt modelId="{0452F495-B4E7-4D66-B67C-F067108FDEAD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根据指标值返回数量进行设置，如果指标需要包含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个返回值，则将方法中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return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关键字后的数字修改为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即可。如果返回值数量大于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且没有覆盖此方法，会在测试或者运行中抛出异常</a:t>
          </a:r>
          <a:r>
            <a:rPr lang="en-US" altLang="zh-CN" sz="18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ArrayIndexOutOfBoundsException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77D98B-E575-4EC7-BE2B-24704C763229}" cxnId="{02CF4E2B-E0D6-4AD3-96F4-3C42D3462036}" type="parTrans">
      <dgm:prSet/>
      <dgm:spPr/>
      <dgm:t>
        <a:bodyPr/>
        <a:lstStyle/>
        <a:p>
          <a:endParaRPr lang="zh-CN" altLang="en-US"/>
        </a:p>
      </dgm:t>
    </dgm:pt>
    <dgm:pt modelId="{82BB7172-EDB8-473E-B8C8-4F585DBDC70D}" cxnId="{02CF4E2B-E0D6-4AD3-96F4-3C42D3462036}" type="sibTrans">
      <dgm:prSet/>
      <dgm:spPr/>
      <dgm:t>
        <a:bodyPr/>
        <a:lstStyle/>
        <a:p>
          <a:endParaRPr lang="zh-CN" altLang="en-US"/>
        </a:p>
      </dgm:t>
    </dgm:pt>
    <dgm:pt modelId="{CCC3E4DB-06BE-4A2C-AFEF-E5C5816B8479}" type="pres">
      <dgm:prSet presAssocID="{647F3437-AEC9-458A-910D-491A929BD2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CE8FAB-63D4-4575-B418-F5927FD2F324}" type="pres">
      <dgm:prSet presAssocID="{042444B5-41EF-4FB7-94CA-2451069B21CF}" presName="parentLin" presStyleCnt="0"/>
      <dgm:spPr/>
    </dgm:pt>
    <dgm:pt modelId="{1F288031-6929-4006-8BA0-8CA81736ABD8}" type="pres">
      <dgm:prSet presAssocID="{042444B5-41EF-4FB7-94CA-2451069B21CF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5857F7E-3C55-4402-BC50-6FF0F800838A}" type="pres">
      <dgm:prSet presAssocID="{042444B5-41EF-4FB7-94CA-2451069B21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9957F0-020F-459F-B982-17F71649744C}" type="pres">
      <dgm:prSet presAssocID="{042444B5-41EF-4FB7-94CA-2451069B21CF}" presName="negativeSpace" presStyleCnt="0"/>
      <dgm:spPr/>
    </dgm:pt>
    <dgm:pt modelId="{6D4BBCD6-91FC-436F-AE7E-BE706774DEC9}" type="pres">
      <dgm:prSet presAssocID="{042444B5-41EF-4FB7-94CA-2451069B21C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770C07-740B-4ABB-9A64-22589F3B401D}" type="pres">
      <dgm:prSet presAssocID="{F364B619-A756-4B5D-BB5F-E0FCF9363C3D}" presName="spaceBetweenRectangles" presStyleCnt="0"/>
      <dgm:spPr/>
    </dgm:pt>
    <dgm:pt modelId="{BFFE1BFE-5F2C-49F3-9A89-E08BF9BC43DA}" type="pres">
      <dgm:prSet presAssocID="{8FAFE3A8-B479-47D6-90B7-7897B953403A}" presName="parentLin" presStyleCnt="0"/>
      <dgm:spPr/>
    </dgm:pt>
    <dgm:pt modelId="{DB9DABE5-C7FB-4E9C-8A3D-11EE81175E89}" type="pres">
      <dgm:prSet presAssocID="{8FAFE3A8-B479-47D6-90B7-7897B953403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D054017-CDFE-4AC1-A5CA-4F9BE34A206D}" type="pres">
      <dgm:prSet presAssocID="{8FAFE3A8-B479-47D6-90B7-7897B95340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30CB9A-50D4-4380-A51D-5B151C7CFEEE}" type="pres">
      <dgm:prSet presAssocID="{8FAFE3A8-B479-47D6-90B7-7897B953403A}" presName="negativeSpace" presStyleCnt="0"/>
      <dgm:spPr/>
    </dgm:pt>
    <dgm:pt modelId="{EB7DB920-EC37-412B-87F2-18A67BAA41C2}" type="pres">
      <dgm:prSet presAssocID="{8FAFE3A8-B479-47D6-90B7-7897B953403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B9B6E3-C643-4E2E-872A-3B95AB87931B}" type="pres">
      <dgm:prSet presAssocID="{023AB85D-18B3-4F4F-A60F-50466B9F154D}" presName="spaceBetweenRectangles" presStyleCnt="0"/>
      <dgm:spPr/>
    </dgm:pt>
    <dgm:pt modelId="{B4596B83-C20D-47AE-874F-F726D2BEECB1}" type="pres">
      <dgm:prSet presAssocID="{B2988174-3F4C-4472-8173-DFB18D2A4EFD}" presName="parentLin" presStyleCnt="0"/>
      <dgm:spPr/>
    </dgm:pt>
    <dgm:pt modelId="{4EC19AEA-3650-44F6-BB68-140947D359CC}" type="pres">
      <dgm:prSet presAssocID="{B2988174-3F4C-4472-8173-DFB18D2A4EFD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6ADE4276-6D01-4A13-8420-67B07B272792}" type="pres">
      <dgm:prSet presAssocID="{B2988174-3F4C-4472-8173-DFB18D2A4E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EF2929-10A5-4A30-B4CD-80CD7E8FCBCA}" type="pres">
      <dgm:prSet presAssocID="{B2988174-3F4C-4472-8173-DFB18D2A4EFD}" presName="negativeSpace" presStyleCnt="0"/>
      <dgm:spPr/>
    </dgm:pt>
    <dgm:pt modelId="{75577151-19B4-4A56-B4D9-9BF9CDF3228A}" type="pres">
      <dgm:prSet presAssocID="{B2988174-3F4C-4472-8173-DFB18D2A4EF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0D49B3-CD1E-4539-96D2-5FEDF7F307E2}" srcId="{042444B5-41EF-4FB7-94CA-2451069B21CF}" destId="{FF622A35-7F84-467A-9613-25ECE9FDE6D9}" srcOrd="0" destOrd="0" parTransId="{7D3E87C6-2648-4B24-A491-5287CAD253F1}" sibTransId="{979C5488-4774-4F40-B7EE-57D0B299059D}"/>
    <dgm:cxn modelId="{3C474D0B-8F00-4EA1-90D0-3D35F1C06A61}" type="presOf" srcId="{647F3437-AEC9-458A-910D-491A929BD205}" destId="{CCC3E4DB-06BE-4A2C-AFEF-E5C5816B8479}" srcOrd="0" destOrd="0" presId="urn:microsoft.com/office/officeart/2005/8/layout/list1"/>
    <dgm:cxn modelId="{1619363E-28DD-4E73-8517-F420A1A58E7E}" type="presOf" srcId="{042444B5-41EF-4FB7-94CA-2451069B21CF}" destId="{1F288031-6929-4006-8BA0-8CA81736ABD8}" srcOrd="0" destOrd="0" presId="urn:microsoft.com/office/officeart/2005/8/layout/list1"/>
    <dgm:cxn modelId="{02CF4E2B-E0D6-4AD3-96F4-3C42D3462036}" srcId="{B2988174-3F4C-4472-8173-DFB18D2A4EFD}" destId="{0452F495-B4E7-4D66-B67C-F067108FDEAD}" srcOrd="0" destOrd="0" parTransId="{C677D98B-E575-4EC7-BE2B-24704C763229}" sibTransId="{82BB7172-EDB8-473E-B8C8-4F585DBDC70D}"/>
    <dgm:cxn modelId="{60BF255E-2F81-4B5A-9E2C-F035608336EC}" type="presOf" srcId="{B2988174-3F4C-4472-8173-DFB18D2A4EFD}" destId="{4EC19AEA-3650-44F6-BB68-140947D359CC}" srcOrd="0" destOrd="0" presId="urn:microsoft.com/office/officeart/2005/8/layout/list1"/>
    <dgm:cxn modelId="{DA968F71-51C3-4224-890A-436B711FC06B}" srcId="{647F3437-AEC9-458A-910D-491A929BD205}" destId="{B2988174-3F4C-4472-8173-DFB18D2A4EFD}" srcOrd="2" destOrd="0" parTransId="{61F14F73-C3C0-41A6-864D-F42A63651656}" sibTransId="{372F1260-B9F5-481B-BBC8-A26127A8CF83}"/>
    <dgm:cxn modelId="{8A67D7F0-0973-4316-BAA4-9FB0F5241C0E}" type="presOf" srcId="{8FAFE3A8-B479-47D6-90B7-7897B953403A}" destId="{0D054017-CDFE-4AC1-A5CA-4F9BE34A206D}" srcOrd="1" destOrd="0" presId="urn:microsoft.com/office/officeart/2005/8/layout/list1"/>
    <dgm:cxn modelId="{B3A5C03D-9486-4AC0-8219-4F3C4E8104FC}" type="presOf" srcId="{3DCF43DA-94F3-4A48-B6F5-CDD554D43A1F}" destId="{EB7DB920-EC37-412B-87F2-18A67BAA41C2}" srcOrd="0" destOrd="0" presId="urn:microsoft.com/office/officeart/2005/8/layout/list1"/>
    <dgm:cxn modelId="{FC4D7D86-A3AA-437D-B3C6-DA2721F14F61}" srcId="{647F3437-AEC9-458A-910D-491A929BD205}" destId="{042444B5-41EF-4FB7-94CA-2451069B21CF}" srcOrd="0" destOrd="0" parTransId="{C2B9B824-7738-4968-A321-6DC37245AFCC}" sibTransId="{F364B619-A756-4B5D-BB5F-E0FCF9363C3D}"/>
    <dgm:cxn modelId="{48E0DFEE-E09C-4E8A-BFE2-5D91215390AC}" type="presOf" srcId="{0452F495-B4E7-4D66-B67C-F067108FDEAD}" destId="{75577151-19B4-4A56-B4D9-9BF9CDF3228A}" srcOrd="0" destOrd="0" presId="urn:microsoft.com/office/officeart/2005/8/layout/list1"/>
    <dgm:cxn modelId="{0EB49B9E-60F8-4B56-A109-7217C821AF8D}" type="presOf" srcId="{B2988174-3F4C-4472-8173-DFB18D2A4EFD}" destId="{6ADE4276-6D01-4A13-8420-67B07B272792}" srcOrd="1" destOrd="0" presId="urn:microsoft.com/office/officeart/2005/8/layout/list1"/>
    <dgm:cxn modelId="{CAD90E9F-821E-4629-8799-62A7BEC209BA}" type="presOf" srcId="{8FAFE3A8-B479-47D6-90B7-7897B953403A}" destId="{DB9DABE5-C7FB-4E9C-8A3D-11EE81175E89}" srcOrd="0" destOrd="0" presId="urn:microsoft.com/office/officeart/2005/8/layout/list1"/>
    <dgm:cxn modelId="{4CF1AD68-E7B6-460B-9D8A-98E01CF8D27B}" type="presOf" srcId="{FF622A35-7F84-467A-9613-25ECE9FDE6D9}" destId="{6D4BBCD6-91FC-436F-AE7E-BE706774DEC9}" srcOrd="0" destOrd="0" presId="urn:microsoft.com/office/officeart/2005/8/layout/list1"/>
    <dgm:cxn modelId="{0FB1909E-42B4-43FD-945C-62575E490B6B}" srcId="{647F3437-AEC9-458A-910D-491A929BD205}" destId="{8FAFE3A8-B479-47D6-90B7-7897B953403A}" srcOrd="1" destOrd="0" parTransId="{DDD26806-11EA-4679-A377-92E7F3A495AA}" sibTransId="{023AB85D-18B3-4F4F-A60F-50466B9F154D}"/>
    <dgm:cxn modelId="{A6E15DD6-D3D6-4AF6-ABCC-C8C4D340117A}" type="presOf" srcId="{042444B5-41EF-4FB7-94CA-2451069B21CF}" destId="{15857F7E-3C55-4402-BC50-6FF0F800838A}" srcOrd="1" destOrd="0" presId="urn:microsoft.com/office/officeart/2005/8/layout/list1"/>
    <dgm:cxn modelId="{D553CEE3-1F9F-4101-A130-539369A02104}" srcId="{8FAFE3A8-B479-47D6-90B7-7897B953403A}" destId="{3DCF43DA-94F3-4A48-B6F5-CDD554D43A1F}" srcOrd="0" destOrd="0" parTransId="{941BBC01-5192-465A-B546-D17DC93F68FC}" sibTransId="{34567A9D-D10E-480F-BB48-F069A64AC916}"/>
    <dgm:cxn modelId="{4EFD9BE5-B348-4AE3-A67D-80BFB88DB313}" type="presParOf" srcId="{CCC3E4DB-06BE-4A2C-AFEF-E5C5816B8479}" destId="{EACE8FAB-63D4-4575-B418-F5927FD2F324}" srcOrd="0" destOrd="0" presId="urn:microsoft.com/office/officeart/2005/8/layout/list1"/>
    <dgm:cxn modelId="{9B9A7452-C66F-4004-A53B-4809479CFDE3}" type="presParOf" srcId="{EACE8FAB-63D4-4575-B418-F5927FD2F324}" destId="{1F288031-6929-4006-8BA0-8CA81736ABD8}" srcOrd="0" destOrd="0" presId="urn:microsoft.com/office/officeart/2005/8/layout/list1"/>
    <dgm:cxn modelId="{0CA26D22-73EB-4ADA-ABC1-F9F98789699A}" type="presParOf" srcId="{EACE8FAB-63D4-4575-B418-F5927FD2F324}" destId="{15857F7E-3C55-4402-BC50-6FF0F800838A}" srcOrd="1" destOrd="0" presId="urn:microsoft.com/office/officeart/2005/8/layout/list1"/>
    <dgm:cxn modelId="{EED2DC87-1FD1-4B74-AEB8-ED6FEA96D20C}" type="presParOf" srcId="{CCC3E4DB-06BE-4A2C-AFEF-E5C5816B8479}" destId="{F49957F0-020F-459F-B982-17F71649744C}" srcOrd="1" destOrd="0" presId="urn:microsoft.com/office/officeart/2005/8/layout/list1"/>
    <dgm:cxn modelId="{92F5A37E-61B2-4BB6-A4D2-BD0EB9D6B8EF}" type="presParOf" srcId="{CCC3E4DB-06BE-4A2C-AFEF-E5C5816B8479}" destId="{6D4BBCD6-91FC-436F-AE7E-BE706774DEC9}" srcOrd="2" destOrd="0" presId="urn:microsoft.com/office/officeart/2005/8/layout/list1"/>
    <dgm:cxn modelId="{FA4495C6-C310-4AAA-A765-F9022F8CB359}" type="presParOf" srcId="{CCC3E4DB-06BE-4A2C-AFEF-E5C5816B8479}" destId="{A0770C07-740B-4ABB-9A64-22589F3B401D}" srcOrd="3" destOrd="0" presId="urn:microsoft.com/office/officeart/2005/8/layout/list1"/>
    <dgm:cxn modelId="{7FAEEDEF-B36C-4534-92FA-9C450054E61B}" type="presParOf" srcId="{CCC3E4DB-06BE-4A2C-AFEF-E5C5816B8479}" destId="{BFFE1BFE-5F2C-49F3-9A89-E08BF9BC43DA}" srcOrd="4" destOrd="0" presId="urn:microsoft.com/office/officeart/2005/8/layout/list1"/>
    <dgm:cxn modelId="{28E22DAF-89A7-4C61-A373-05B2FB01B903}" type="presParOf" srcId="{BFFE1BFE-5F2C-49F3-9A89-E08BF9BC43DA}" destId="{DB9DABE5-C7FB-4E9C-8A3D-11EE81175E89}" srcOrd="0" destOrd="0" presId="urn:microsoft.com/office/officeart/2005/8/layout/list1"/>
    <dgm:cxn modelId="{062237CD-35CF-4CA6-9F26-094075FA2703}" type="presParOf" srcId="{BFFE1BFE-5F2C-49F3-9A89-E08BF9BC43DA}" destId="{0D054017-CDFE-4AC1-A5CA-4F9BE34A206D}" srcOrd="1" destOrd="0" presId="urn:microsoft.com/office/officeart/2005/8/layout/list1"/>
    <dgm:cxn modelId="{BA23F632-ACBC-423F-920D-4E9D547BB291}" type="presParOf" srcId="{CCC3E4DB-06BE-4A2C-AFEF-E5C5816B8479}" destId="{9F30CB9A-50D4-4380-A51D-5B151C7CFEEE}" srcOrd="5" destOrd="0" presId="urn:microsoft.com/office/officeart/2005/8/layout/list1"/>
    <dgm:cxn modelId="{27C2C22C-382D-4E14-8394-EB645C4645CD}" type="presParOf" srcId="{CCC3E4DB-06BE-4A2C-AFEF-E5C5816B8479}" destId="{EB7DB920-EC37-412B-87F2-18A67BAA41C2}" srcOrd="6" destOrd="0" presId="urn:microsoft.com/office/officeart/2005/8/layout/list1"/>
    <dgm:cxn modelId="{6C86589F-81E9-483E-A934-994E34305FD4}" type="presParOf" srcId="{CCC3E4DB-06BE-4A2C-AFEF-E5C5816B8479}" destId="{EFB9B6E3-C643-4E2E-872A-3B95AB87931B}" srcOrd="7" destOrd="0" presId="urn:microsoft.com/office/officeart/2005/8/layout/list1"/>
    <dgm:cxn modelId="{EC2E4EA3-941A-4758-A424-A35F1101B10C}" type="presParOf" srcId="{CCC3E4DB-06BE-4A2C-AFEF-E5C5816B8479}" destId="{B4596B83-C20D-47AE-874F-F726D2BEECB1}" srcOrd="8" destOrd="0" presId="urn:microsoft.com/office/officeart/2005/8/layout/list1"/>
    <dgm:cxn modelId="{61020A9A-23D9-4BB6-879B-8DDD8B5B92CD}" type="presParOf" srcId="{B4596B83-C20D-47AE-874F-F726D2BEECB1}" destId="{4EC19AEA-3650-44F6-BB68-140947D359CC}" srcOrd="0" destOrd="0" presId="urn:microsoft.com/office/officeart/2005/8/layout/list1"/>
    <dgm:cxn modelId="{1D70B312-4037-4C10-81E8-BA3F45D7025F}" type="presParOf" srcId="{B4596B83-C20D-47AE-874F-F726D2BEECB1}" destId="{6ADE4276-6D01-4A13-8420-67B07B272792}" srcOrd="1" destOrd="0" presId="urn:microsoft.com/office/officeart/2005/8/layout/list1"/>
    <dgm:cxn modelId="{5DF647E5-6D28-44D2-9CF1-5B48A741D793}" type="presParOf" srcId="{CCC3E4DB-06BE-4A2C-AFEF-E5C5816B8479}" destId="{D0EF2929-10A5-4A30-B4CD-80CD7E8FCBCA}" srcOrd="9" destOrd="0" presId="urn:microsoft.com/office/officeart/2005/8/layout/list1"/>
    <dgm:cxn modelId="{92826E9A-ADAA-4524-9BA0-C628D3D5DCF6}" type="presParOf" srcId="{CCC3E4DB-06BE-4A2C-AFEF-E5C5816B8479}" destId="{75577151-19B4-4A56-B4D9-9BF9CDF322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69FFEB-7691-4BB4-8D80-A7FA61F70B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1706FA-D105-4CD2-A9E7-1A4432F9FD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1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1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BCDCD1-6B8D-4DB4-B03C-0C75FA062AAB}" type="datetime1">
              <a:rPr lang="zh-CN" altLang="en-US"/>
            </a:fld>
            <a:endParaRPr lang="zh-CN" altLang="en-US"/>
          </a:p>
        </p:txBody>
      </p:sp>
      <p:sp>
        <p:nvSpPr>
          <p:cNvPr id="1566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717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688555"/>
            <a:ext cx="5438140" cy="444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48" tIns="49524" rIns="99048" bIns="49524" anchor="ctr"/>
          <a:lstStyle/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单击此处编辑母版文本样式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第二级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第三级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第四级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第五级</a:t>
            </a:r>
            <a:endParaRPr lang="zh-CN" sz="1200">
              <a:latin typeface="Arial" panose="020B0604020202020204" pitchFamily="34" charset="0"/>
            </a:endParaRPr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378824"/>
            <a:ext cx="2947233" cy="49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104884-34E3-470F-AE09-C74735D389F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E145-44CD-4614-B76C-19BC97CA6194}" type="datetime1">
              <a:rPr lang="zh-CN" altLang="en-US" smtClean="0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8CFD-01D2-4CB8-931B-984CDFC2C534}" type="slidenum">
              <a:rPr lang="zh-CN" altLang="en-US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424"/>
          <a:stretch>
            <a:fillRect/>
          </a:stretch>
        </p:blipFill>
        <p:spPr>
          <a:xfrm>
            <a:off x="106018" y="777240"/>
            <a:ext cx="11990431" cy="21717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9826521" y="327151"/>
            <a:ext cx="1728792" cy="400110"/>
            <a:chOff x="3059307" y="5589990"/>
            <a:chExt cx="1296594" cy="400110"/>
          </a:xfrm>
        </p:grpSpPr>
        <p:sp>
          <p:nvSpPr>
            <p:cNvPr id="11" name="文本框 10"/>
            <p:cNvSpPr txBox="1"/>
            <p:nvPr/>
          </p:nvSpPr>
          <p:spPr>
            <a:xfrm>
              <a:off x="3059307" y="5589990"/>
              <a:ext cx="1296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智舒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笑脸 11"/>
            <p:cNvSpPr/>
            <p:nvPr/>
          </p:nvSpPr>
          <p:spPr bwMode="auto">
            <a:xfrm>
              <a:off x="3729008" y="5691981"/>
              <a:ext cx="259089" cy="196127"/>
            </a:xfrm>
            <a:prstGeom prst="smileyF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1029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9380700" y="274414"/>
            <a:ext cx="2620433" cy="477837"/>
          </a:xfrm>
          <a:prstGeom prst="rect">
            <a:avLst/>
          </a:prstGeom>
          <a:solidFill>
            <a:srgbClr val="82C4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7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01" y="324391"/>
            <a:ext cx="2620433" cy="3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360" y="219683"/>
            <a:ext cx="2736304" cy="5177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9552384" y="121832"/>
            <a:ext cx="2376264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E145-44CD-4614-B76C-19BC97CA6194}" type="datetime1">
              <a:rPr lang="zh-CN" altLang="en-US" smtClean="0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8CFD-01D2-4CB8-931B-984CDFC2C534}" type="slidenum">
              <a:rPr lang="zh-CN" altLang="en-US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424"/>
          <a:stretch>
            <a:fillRect/>
          </a:stretch>
        </p:blipFill>
        <p:spPr>
          <a:xfrm>
            <a:off x="106018" y="777240"/>
            <a:ext cx="11990431" cy="21717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9826521" y="327151"/>
            <a:ext cx="1728792" cy="400110"/>
            <a:chOff x="3059307" y="5589990"/>
            <a:chExt cx="1296594" cy="400110"/>
          </a:xfrm>
        </p:grpSpPr>
        <p:sp>
          <p:nvSpPr>
            <p:cNvPr id="11" name="文本框 10"/>
            <p:cNvSpPr txBox="1"/>
            <p:nvPr/>
          </p:nvSpPr>
          <p:spPr>
            <a:xfrm>
              <a:off x="3059307" y="5589990"/>
              <a:ext cx="1296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智舒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笑脸 11"/>
            <p:cNvSpPr/>
            <p:nvPr/>
          </p:nvSpPr>
          <p:spPr bwMode="auto">
            <a:xfrm>
              <a:off x="3729008" y="5691981"/>
              <a:ext cx="259089" cy="196127"/>
            </a:xfrm>
            <a:prstGeom prst="smileyF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1029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9380700" y="274414"/>
            <a:ext cx="2620433" cy="477837"/>
          </a:xfrm>
          <a:prstGeom prst="rect">
            <a:avLst/>
          </a:prstGeom>
          <a:solidFill>
            <a:srgbClr val="82C4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7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01" y="324391"/>
            <a:ext cx="2620433" cy="3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360" y="219683"/>
            <a:ext cx="2736304" cy="5177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9552384" y="121832"/>
            <a:ext cx="2376264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9001A-8649-468E-AF5D-6B52CF990A6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D2E2-58CF-4E34-90B7-F1620A5717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CFC97-39FD-42C0-9E90-DBF0069AC5A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D2E2-58CF-4E34-90B7-F1620A57172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7" descr="G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1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8938220" y="167234"/>
            <a:ext cx="2933261" cy="799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BA88-A461-4007-B60C-D40D5E80AA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9BF-452F-4E21-9EDD-84D4E69F513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704"/>
            <a:ext cx="12210840" cy="6879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C920-299E-458B-A36E-2D62724D54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F441-BAE5-4A3C-979D-ED0A0FDB3F8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0718B002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8938220" y="167234"/>
            <a:ext cx="2933261" cy="799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  <a:endParaRPr lang="zh-CN">
              <a:sym typeface="Calibri" panose="020F0502020204030204" pitchFamily="34" charset="0"/>
            </a:endParaRP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  <a:endParaRPr lang="zh-CN">
              <a:sym typeface="Calibri" panose="020F0502020204030204" pitchFamily="34" charset="0"/>
            </a:endParaRP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  <a:endParaRPr lang="zh-CN">
              <a:sym typeface="Calibri" panose="020F0502020204030204" pitchFamily="34" charset="0"/>
            </a:endParaRP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  <a:endParaRPr lang="zh-CN">
              <a:sym typeface="Calibri" panose="020F0502020204030204" pitchFamily="34" charset="0"/>
            </a:endParaRP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512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54F2B87-7928-4C64-ADD3-49D120E213B0}" type="datetime1">
              <a:rPr lang="zh-CN" altLang="en-US" smtClean="0"/>
            </a:fld>
            <a:endParaRPr lang="zh-CN" altLang="en-US"/>
          </a:p>
        </p:txBody>
      </p:sp>
      <p:sp>
        <p:nvSpPr>
          <p:cNvPr id="512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770D2E2-58CF-4E34-90B7-F1620A57172D}" type="slidenum">
              <a:rPr lang="zh-CN" altLang="en-US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36360" y="219683"/>
            <a:ext cx="2736304" cy="517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9552384" y="121832"/>
            <a:ext cx="237626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/>
  <p:txStyles>
    <p:titleStyle>
      <a:lvl1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4878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9450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4022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8594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86080" indent="-386080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836930" indent="-322580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289050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805305" indent="-25590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3209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7781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2353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6925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1497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1701987" y="2551837"/>
            <a:ext cx="8788026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标编写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15680" y="2681625"/>
            <a:ext cx="66285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标测试</a:t>
            </a:r>
            <a:endParaRPr lang="en-US" altLang="zh-CN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accent5"/>
                </a:solidFill>
              </a:rPr>
              <a:t>3</a:t>
            </a:r>
            <a:r>
              <a:rPr lang="en-US" altLang="zh-CN" sz="8000" dirty="0" smtClean="0">
                <a:solidFill>
                  <a:schemeClr val="accent5"/>
                </a:solidFill>
              </a:rPr>
              <a:t>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标测试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813" y="1340768"/>
            <a:ext cx="6786567" cy="49685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28248" y="305560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测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试配置</a:t>
            </a:r>
            <a:endParaRPr lang="zh-CN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标测试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18" y="1138077"/>
            <a:ext cx="9030426" cy="521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53169" y="2674655"/>
            <a:ext cx="72154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endParaRPr lang="en-US" altLang="zh-CN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accent5"/>
                </a:solidFill>
              </a:rPr>
              <a:t>4</a:t>
            </a:r>
            <a:r>
              <a:rPr lang="en-US" altLang="zh-CN" sz="8000" dirty="0" smtClean="0">
                <a:solidFill>
                  <a:schemeClr val="accent5"/>
                </a:solidFill>
              </a:rPr>
              <a:t>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1179" y="1127190"/>
            <a:ext cx="6851445" cy="54117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9376" y="141277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新建策略时，在指标部分，点击“新增”，打开指标配置界面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376" y="141277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、选择指标，定义指标名称、合约及指标周期。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1904" y="971499"/>
            <a:ext cx="5400600" cy="55674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9376" y="2404811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、设置其他参数。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输出，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值在策略执行时是否在前台输出显示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inside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表示是否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勾选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未结束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，也会计算最新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376" y="4012399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简要说明指标的功能及公式，可以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8347" y="5010373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有些指标实例化时需要传入参数，在此就可以设置参数值。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430" y="1556792"/>
            <a:ext cx="11760702" cy="32403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08168" y="1700808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初始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化指标</a:t>
            </a:r>
            <a:endParaRPr lang="zh-CN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000" y="1070039"/>
            <a:ext cx="10526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指标类继承自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com.dfitc.stp.indicator.Indicator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，因此在在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文档中查询时，可以在此类当中查找一些常用的方法及说明，部分常用方法如下。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250" y="1754754"/>
            <a:ext cx="8566459" cy="478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636912"/>
            <a:ext cx="109728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487289" y="1139246"/>
            <a:ext cx="141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5720" y="1988840"/>
            <a:ext cx="597666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1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+mj-ea"/>
              <a:buAutoNum type="ea1JpnChsDbPeriod"/>
              <a:defRPr/>
            </a:pPr>
            <a:endParaRPr lang="en-US" altLang="zh-CN" sz="1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建指标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标编写</a:t>
            </a:r>
            <a:endParaRPr lang="en-US" altLang="zh-CN" sz="2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endParaRPr lang="en-US" altLang="zh-CN" sz="2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标测试</a:t>
            </a: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用指标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 smtClean="0">
                <a:solidFill>
                  <a:schemeClr val="accent5"/>
                </a:solidFill>
              </a:rPr>
              <a:t>1.1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7268" y="2552155"/>
            <a:ext cx="56872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新</a:t>
            </a:r>
            <a:r>
              <a:rPr lang="zh-CN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建指标</a:t>
            </a:r>
            <a:r>
              <a:rPr lang="en-US" altLang="zh-C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endParaRPr lang="zh-CN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360" y="1340768"/>
            <a:ext cx="10945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考虑市场行为的各个方面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建立一个数学模型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通过数学模型得出一个实质的数字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个数字叫指标值。指标值的具体数值和相互间关系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直接反映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场所处的状态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我们的策略行为提供指导方向。策略不仅可以使用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X-Quant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提供的样例指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MACD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等），还可以根据自己的数学模型，在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X-Quant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中建立适合自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己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技术指标。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80" y="1052736"/>
            <a:ext cx="6336704" cy="5525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368" y="1268760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在“工程视图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击鼠标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选择“新建指标”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建指标”界面。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建指标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392" y="2483871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点击新增按钮后弹出参数配置窗口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，在此窗口对参数进行定义。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4741" y="3876129"/>
            <a:ext cx="5153827" cy="2865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88" y="836712"/>
            <a:ext cx="5155480" cy="28954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3392" y="1207822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指标类型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，根据计算周期不同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分为“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线指标”和“快照行情指标”两类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845" y="3456837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、参数配置完成后，可以在列表中查看参数信息。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7845" y="4400585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完成新建后自动将指标主体代码以及配置参数创建完毕，用户在指标代码中补充详细逻辑处理即可。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91744" y="2558514"/>
            <a:ext cx="56872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指</a:t>
            </a:r>
            <a:r>
              <a:rPr lang="zh-CN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标编写</a:t>
            </a:r>
            <a:endParaRPr lang="zh-CN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accent5"/>
                </a:solidFill>
              </a:rPr>
              <a:t>2</a:t>
            </a:r>
            <a:r>
              <a:rPr lang="en-US" altLang="zh-CN" sz="8000" dirty="0" smtClean="0">
                <a:solidFill>
                  <a:schemeClr val="accent5"/>
                </a:solidFill>
              </a:rPr>
              <a:t>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19336" y="96490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标编写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55" y="2010537"/>
            <a:ext cx="4182815" cy="25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1" y="1163396"/>
            <a:ext cx="5595938" cy="50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左箭头 13"/>
          <p:cNvSpPr/>
          <p:nvPr/>
        </p:nvSpPr>
        <p:spPr>
          <a:xfrm>
            <a:off x="5502390" y="3044851"/>
            <a:ext cx="978408" cy="48463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22728" y="1209857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新建指标</a:t>
            </a:r>
            <a:endParaRPr lang="zh-CN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65880" y="1302651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指标代码</a:t>
            </a:r>
            <a:endParaRPr lang="zh-CN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19336" y="96490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标编写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5" name="图示 14"/>
          <p:cNvGraphicFramePr/>
          <p:nvPr/>
        </p:nvGraphicFramePr>
        <p:xfrm>
          <a:off x="1415480" y="764704"/>
          <a:ext cx="9232800" cy="573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1_Office 主题">
  <a:themeElements>
    <a:clrScheme name="9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 w="9525" cmpd="sng">
          <a:solidFill>
            <a:schemeClr val="tx1"/>
          </a:solidFill>
        </a:ln>
      </a:spPr>
      <a:bodyPr lIns="0" tIns="0" rIns="0" bIns="0" rtlCol="0" anchor="t"/>
      <a:lstStyle>
        <a:defPPr indent="-91440" algn="ctr">
          <a:buFont typeface="Wingdings" panose="05000000000000000000" pitchFamily="2" charset="2"/>
          <a:buChar char="§"/>
          <a:defRPr sz="1800" dirty="0" smtClean="0">
            <a:solidFill>
              <a:srgbClr val="000000"/>
            </a:solidFill>
            <a:latin typeface="微软雅黑" panose="020B0503020204020204" pitchFamily="34" charset="-122"/>
            <a:ea typeface="仿宋_GB231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997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宽屏</PresentationFormat>
  <Paragraphs>148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华文楷体</vt:lpstr>
      <vt:lpstr>微软雅黑</vt:lpstr>
      <vt:lpstr>仿宋_GB2312</vt:lpstr>
      <vt:lpstr>Calibri</vt:lpstr>
      <vt:lpstr>MS PGothic</vt:lpstr>
      <vt:lpstr>华文细黑</vt:lpstr>
      <vt:lpstr>Lucida Sans Unicode</vt:lpstr>
      <vt:lpstr>Arial Unicode MS</vt:lpstr>
      <vt:lpstr>Calibri Light</vt:lpstr>
      <vt:lpstr>仿宋</vt:lpstr>
      <vt:lpstr>1_自定义设计方案</vt:lpstr>
      <vt:lpstr>自定义设计方案</vt:lpstr>
      <vt:lpstr>91_Office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Company>HermesBrand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Sam</dc:creator>
  <cp:lastModifiedBy>还差7块腹肌的沈大青</cp:lastModifiedBy>
  <cp:revision>3448</cp:revision>
  <dcterms:created xsi:type="dcterms:W3CDTF">2012-07-16T17:37:00Z</dcterms:created>
  <dcterms:modified xsi:type="dcterms:W3CDTF">2018-07-19T08:17:43Z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