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38"/>
  </p:notesMasterIdLst>
  <p:sldIdLst>
    <p:sldId id="260" r:id="rId2"/>
    <p:sldId id="313" r:id="rId3"/>
    <p:sldId id="273" r:id="rId4"/>
    <p:sldId id="287" r:id="rId5"/>
    <p:sldId id="336" r:id="rId6"/>
    <p:sldId id="383" r:id="rId7"/>
    <p:sldId id="338" r:id="rId8"/>
    <p:sldId id="372" r:id="rId9"/>
    <p:sldId id="340" r:id="rId10"/>
    <p:sldId id="341" r:id="rId11"/>
    <p:sldId id="342" r:id="rId12"/>
    <p:sldId id="374" r:id="rId13"/>
    <p:sldId id="373" r:id="rId14"/>
    <p:sldId id="345" r:id="rId15"/>
    <p:sldId id="382" r:id="rId16"/>
    <p:sldId id="353" r:id="rId17"/>
    <p:sldId id="375" r:id="rId18"/>
    <p:sldId id="376" r:id="rId19"/>
    <p:sldId id="381" r:id="rId20"/>
    <p:sldId id="377" r:id="rId21"/>
    <p:sldId id="344" r:id="rId22"/>
    <p:sldId id="274" r:id="rId23"/>
    <p:sldId id="348" r:id="rId24"/>
    <p:sldId id="378" r:id="rId25"/>
    <p:sldId id="379" r:id="rId26"/>
    <p:sldId id="347" r:id="rId27"/>
    <p:sldId id="289" r:id="rId28"/>
    <p:sldId id="324" r:id="rId29"/>
    <p:sldId id="384" r:id="rId30"/>
    <p:sldId id="356" r:id="rId31"/>
    <p:sldId id="358" r:id="rId32"/>
    <p:sldId id="359" r:id="rId33"/>
    <p:sldId id="385" r:id="rId34"/>
    <p:sldId id="369" r:id="rId35"/>
    <p:sldId id="370" r:id="rId36"/>
    <p:sldId id="270" r:id="rId37"/>
  </p:sldIdLst>
  <p:sldSz cx="8999538" cy="5400675"/>
  <p:notesSz cx="6858000" cy="9144000"/>
  <p:defaultTextStyle>
    <a:defPPr>
      <a:defRPr lang="zh-CN"/>
    </a:defPPr>
    <a:lvl1pPr marL="0" algn="l" defTabSz="69088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345440" algn="l" defTabSz="69088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690880" algn="l" defTabSz="69088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036955" algn="l" defTabSz="69088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1382395" algn="l" defTabSz="69088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1727835" algn="l" defTabSz="69088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2073275" algn="l" defTabSz="69088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2419350" algn="l" defTabSz="69088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2764790" algn="l" defTabSz="69088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1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5404"/>
    <a:srgbClr val="FEAB4E"/>
    <a:srgbClr val="AFB668"/>
    <a:srgbClr val="F0825F"/>
    <a:srgbClr val="366D9D"/>
    <a:srgbClr val="3674DA"/>
    <a:srgbClr val="F7610D"/>
    <a:srgbClr val="B1B1B1"/>
    <a:srgbClr val="FFFF99"/>
    <a:srgbClr val="2F55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9" autoAdjust="0"/>
    <p:restoredTop sz="88507" autoAdjust="0"/>
  </p:normalViewPr>
  <p:slideViewPr>
    <p:cSldViewPr snapToGrid="0">
      <p:cViewPr varScale="1">
        <p:scale>
          <a:sx n="96" d="100"/>
          <a:sy n="96" d="100"/>
        </p:scale>
        <p:origin x="-1164" y="-90"/>
      </p:cViewPr>
      <p:guideLst>
        <p:guide orient="horz" pos="1701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PVC&#24180;&#25253;&#25968;&#25454;.xlsx" TargetMode="External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or\Desktop\&#24180;&#25253;\&#36827;&#20986;&#21475;.xlsx" TargetMode="External"/><Relationship Id="rId1" Type="http://schemas.openxmlformats.org/officeDocument/2006/relationships/image" Target="../media/image9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E:\PVC&#24180;&#25253;&#25968;&#25454;.xlsx" TargetMode="External"/><Relationship Id="rId1" Type="http://schemas.openxmlformats.org/officeDocument/2006/relationships/image" Target="../media/image9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8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9.jpeg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9.jpe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9.jpe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E:\ShareCache\&#20110;&#27743;&#20013;\&#21608;&#25253;&#29992;&#25968;&#25454;\PVC&#21508;&#22320;&#24066;&#22330;&#20215;&#26684;&#25968;&#25454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E:\ShareCache\&#20110;&#27743;&#20013;\&#21608;&#25253;&#29992;&#25968;&#25454;\&#22823;&#21830;&#25152;&#22522;&#24046;.xlsx" TargetMode="External"/><Relationship Id="rId1" Type="http://schemas.openxmlformats.org/officeDocument/2006/relationships/image" Target="../media/image10.png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E:\zhaolin\&#26032;&#26700;&#38754;\&#21608;&#26376;&#25253;&#20215;&#26684;&#34920;.xlsx" TargetMode="External"/><Relationship Id="rId1" Type="http://schemas.openxmlformats.org/officeDocument/2006/relationships/image" Target="../media/image8.jpeg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8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PVC&#24180;&#25253;&#25968;&#25454;.xlsx" TargetMode="External"/><Relationship Id="rId1" Type="http://schemas.openxmlformats.org/officeDocument/2006/relationships/image" Target="../media/image8.jpeg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ShareCache%20(2)\&#38472;&#26480;\PE&#20135;&#19994;&#38142;\&#36164;&#26009;\2017&#24180;&#32858;&#20057;&#28911;&#25253;&#21578;&#21450;&#24037;&#20316;\2017&#24180;&#22806;&#20986;&#21457;&#35328;\2017&#24180;3&#26376;&#19975;&#22609;&#21516;&#30431;\CPI%20PPI.xlsx" TargetMode="External"/><Relationship Id="rId1" Type="http://schemas.openxmlformats.org/officeDocument/2006/relationships/image" Target="../media/image8.jpeg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8.jpeg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VC&#24180;&#25253;&#25968;&#25454;.xlsx" TargetMode="External"/><Relationship Id="rId1" Type="http://schemas.openxmlformats.org/officeDocument/2006/relationships/image" Target="../media/image9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8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9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PVC&#24180;&#25253;&#25968;&#25454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9.jpe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E:\yujz\&#26700;&#38754;\&#24180;&#25253;\PVC&#24180;&#25253;&#25968;&#25454;.xlsx" TargetMode="External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2013-2017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年全球及中国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PVC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产能统计</a:t>
            </a:r>
          </a:p>
        </c:rich>
      </c:tx>
      <c:layout>
        <c:manualLayout>
          <c:xMode val="edge"/>
          <c:yMode val="edge"/>
          <c:x val="0.22971111111111112"/>
          <c:y val="0"/>
        </c:manualLayout>
      </c:layout>
    </c:title>
    <c:plotArea>
      <c:layout>
        <c:manualLayout>
          <c:layoutTarget val="inner"/>
          <c:xMode val="edge"/>
          <c:yMode val="edge"/>
          <c:x val="7.3542301610944369E-2"/>
          <c:y val="0.18391875000000024"/>
          <c:w val="0.83379796455005861"/>
          <c:h val="0.6183201388888897"/>
        </c:manualLayout>
      </c:layout>
      <c:barChart>
        <c:barDir val="col"/>
        <c:grouping val="clustered"/>
        <c:ser>
          <c:idx val="0"/>
          <c:order val="0"/>
          <c:tx>
            <c:strRef>
              <c:f>全球PVC供应量!$S$1</c:f>
              <c:strCache>
                <c:ptCount val="1"/>
                <c:pt idx="0">
                  <c:v>全球产能</c:v>
                </c:pt>
              </c:strCache>
            </c:strRef>
          </c:tx>
          <c:spPr>
            <a:solidFill>
              <a:srgbClr val="F0825F"/>
            </a:solidFill>
          </c:spPr>
          <c:cat>
            <c:strRef>
              <c:f>全球PVC供应量!$R$2:$R$6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2017年E</c:v>
                </c:pt>
              </c:strCache>
            </c:strRef>
          </c:cat>
          <c:val>
            <c:numRef>
              <c:f>全球PVC供应量!$S$2:$S$6</c:f>
              <c:numCache>
                <c:formatCode>General</c:formatCode>
                <c:ptCount val="5"/>
                <c:pt idx="0">
                  <c:v>5763.7</c:v>
                </c:pt>
                <c:pt idx="1">
                  <c:v>6078.6</c:v>
                </c:pt>
                <c:pt idx="2">
                  <c:v>5513.8</c:v>
                </c:pt>
                <c:pt idx="3">
                  <c:v>5491.8</c:v>
                </c:pt>
                <c:pt idx="4">
                  <c:v>5645</c:v>
                </c:pt>
              </c:numCache>
            </c:numRef>
          </c:val>
        </c:ser>
        <c:ser>
          <c:idx val="1"/>
          <c:order val="1"/>
          <c:tx>
            <c:strRef>
              <c:f>全球PVC供应量!$T$1</c:f>
              <c:strCache>
                <c:ptCount val="1"/>
                <c:pt idx="0">
                  <c:v>中国产能</c:v>
                </c:pt>
              </c:strCache>
            </c:strRef>
          </c:tx>
          <c:spPr>
            <a:solidFill>
              <a:srgbClr val="366D9D"/>
            </a:solidFill>
          </c:spPr>
          <c:cat>
            <c:strRef>
              <c:f>全球PVC供应量!$R$2:$R$6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2017年E</c:v>
                </c:pt>
              </c:strCache>
            </c:strRef>
          </c:cat>
          <c:val>
            <c:numRef>
              <c:f>全球PVC供应量!$T$2:$T$6</c:f>
              <c:numCache>
                <c:formatCode>General</c:formatCode>
                <c:ptCount val="5"/>
                <c:pt idx="0">
                  <c:v>2477</c:v>
                </c:pt>
                <c:pt idx="1">
                  <c:v>2449</c:v>
                </c:pt>
                <c:pt idx="2">
                  <c:v>2222</c:v>
                </c:pt>
                <c:pt idx="3">
                  <c:v>2299</c:v>
                </c:pt>
                <c:pt idx="4">
                  <c:v>2368</c:v>
                </c:pt>
              </c:numCache>
            </c:numRef>
          </c:val>
        </c:ser>
        <c:dLbls/>
        <c:axId val="116128000"/>
        <c:axId val="116400128"/>
      </c:barChart>
      <c:lineChart>
        <c:grouping val="standard"/>
        <c:ser>
          <c:idx val="2"/>
          <c:order val="2"/>
          <c:tx>
            <c:strRef>
              <c:f>全球PVC供应量!$U$1</c:f>
              <c:strCache>
                <c:ptCount val="1"/>
                <c:pt idx="0">
                  <c:v>占比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8663194444444467E-2"/>
                  <c:y val="-4.23333333333333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02430555555556E-2"/>
                  <c:y val="-5.644444444444450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7222222222237E-3"/>
                  <c:y val="-2.116666666666673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194444444444475E-3"/>
                  <c:y val="-5.2916666666666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zh-CN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8.7996006944444441E-2"/>
                      <c:h val="7.584722222222221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全球PVC供应量!$R$2:$R$6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2017年E</c:v>
                </c:pt>
              </c:strCache>
            </c:strRef>
          </c:cat>
          <c:val>
            <c:numRef>
              <c:f>全球PVC供应量!$U$2:$U$6</c:f>
              <c:numCache>
                <c:formatCode>0.00%</c:formatCode>
                <c:ptCount val="5"/>
                <c:pt idx="0">
                  <c:v>0.42975866197060958</c:v>
                </c:pt>
                <c:pt idx="1">
                  <c:v>0.40288882308426333</c:v>
                </c:pt>
                <c:pt idx="2">
                  <c:v>0.40298886430411002</c:v>
                </c:pt>
                <c:pt idx="3">
                  <c:v>0.41862413052186898</c:v>
                </c:pt>
                <c:pt idx="4">
                  <c:v>0.41948627103000041</c:v>
                </c:pt>
              </c:numCache>
            </c:numRef>
          </c:val>
        </c:ser>
        <c:dLbls/>
        <c:marker val="1"/>
        <c:axId val="116403200"/>
        <c:axId val="116401664"/>
      </c:lineChart>
      <c:catAx>
        <c:axId val="1161280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3600000"/>
          <a:lstStyle/>
          <a:p>
            <a:pPr>
              <a:defRPr/>
            </a:pPr>
            <a:endParaRPr lang="zh-CN"/>
          </a:p>
        </c:txPr>
        <c:crossAx val="116400128"/>
        <c:crosses val="autoZero"/>
        <c:auto val="1"/>
        <c:lblAlgn val="ctr"/>
        <c:lblOffset val="100"/>
      </c:catAx>
      <c:valAx>
        <c:axId val="116400128"/>
        <c:scaling>
          <c:orientation val="minMax"/>
          <c:max val="650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pPr>
            <a:endParaRPr lang="zh-CN"/>
          </a:p>
        </c:txPr>
        <c:crossAx val="116128000"/>
        <c:crosses val="autoZero"/>
        <c:crossBetween val="between"/>
        <c:majorUnit val="800"/>
      </c:valAx>
      <c:valAx>
        <c:axId val="116401664"/>
        <c:scaling>
          <c:orientation val="minMax"/>
        </c:scaling>
        <c:axPos val="r"/>
        <c:numFmt formatCode="0%" sourceLinked="0"/>
        <c:majorTickMark val="none"/>
        <c:tickLblPos val="nextTo"/>
        <c:txPr>
          <a:bodyPr/>
          <a:lstStyle/>
          <a:p>
            <a:pPr>
              <a:defRPr b="0"/>
            </a:pPr>
            <a:endParaRPr lang="zh-CN"/>
          </a:p>
        </c:txPr>
        <c:crossAx val="116403200"/>
        <c:crosses val="max"/>
        <c:crossBetween val="between"/>
      </c:valAx>
      <c:catAx>
        <c:axId val="116403200"/>
        <c:scaling>
          <c:orientation val="minMax"/>
        </c:scaling>
        <c:delete val="1"/>
        <c:axPos val="b"/>
        <c:numFmt formatCode="General" sourceLinked="1"/>
        <c:tickLblPos val="none"/>
        <c:crossAx val="116401664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816232638888888"/>
          <c:y val="0.10832027777777779"/>
          <c:w val="0.4694658119658125"/>
          <c:h val="0.10693020833333342"/>
        </c:manualLayout>
      </c:layout>
      <c:txPr>
        <a:bodyPr/>
        <a:lstStyle/>
        <a:p>
          <a:pPr>
            <a:defRPr>
              <a:latin typeface="微软雅黑" panose="020B0503020204020204" pitchFamily="34" charset="-122"/>
              <a:ea typeface="微软雅黑" panose="020B0503020204020204" pitchFamily="34" charset="-122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>
      <a:noFill/>
    </a:ln>
  </c:sp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 sz="1600">
                <a:latin typeface="微软雅黑" pitchFamily="34" charset="-122"/>
                <a:ea typeface="微软雅黑" pitchFamily="34" charset="-122"/>
              </a:defRPr>
            </a:pP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1-9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月份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出口流向对比</a:t>
            </a:r>
          </a:p>
        </c:rich>
      </c:tx>
      <c:layout>
        <c:manualLayout>
          <c:xMode val="edge"/>
          <c:yMode val="edge"/>
          <c:x val="0.16149341856181582"/>
          <c:y val="4.1304042765570435E-4"/>
        </c:manualLayout>
      </c:layout>
    </c:title>
    <c:plotArea>
      <c:layout>
        <c:manualLayout>
          <c:layoutTarget val="inner"/>
          <c:xMode val="edge"/>
          <c:yMode val="edge"/>
          <c:x val="0.15776684032899072"/>
          <c:y val="0.15149316762292594"/>
          <c:w val="0.56251355890079391"/>
          <c:h val="0.8015181883411393"/>
        </c:manualLayout>
      </c:layout>
      <c:pieChart>
        <c:varyColors val="1"/>
        <c:ser>
          <c:idx val="0"/>
          <c:order val="0"/>
          <c:tx>
            <c:strRef>
              <c:f>年度进出口!$Q$1</c:f>
              <c:strCache>
                <c:ptCount val="1"/>
                <c:pt idx="0">
                  <c:v>出口量（千吨）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微软雅黑" pitchFamily="34" charset="-122"/>
                    <a:ea typeface="微软雅黑" pitchFamily="34" charset="-122"/>
                  </a:defRPr>
                </a:pPr>
                <a:endParaRPr lang="zh-CN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年度进出口!$P$2:$P$12</c:f>
              <c:strCache>
                <c:ptCount val="11"/>
                <c:pt idx="0">
                  <c:v>印度</c:v>
                </c:pt>
                <c:pt idx="1">
                  <c:v>马来西亚</c:v>
                </c:pt>
                <c:pt idx="2">
                  <c:v>越南</c:v>
                </c:pt>
                <c:pt idx="3">
                  <c:v>乌兹别克斯坦</c:v>
                </c:pt>
                <c:pt idx="4">
                  <c:v>俄罗斯联邦</c:v>
                </c:pt>
                <c:pt idx="5">
                  <c:v>泰国</c:v>
                </c:pt>
                <c:pt idx="6">
                  <c:v>哈萨克斯坦</c:v>
                </c:pt>
                <c:pt idx="7">
                  <c:v>孟加拉国</c:v>
                </c:pt>
                <c:pt idx="8">
                  <c:v>缅甸</c:v>
                </c:pt>
                <c:pt idx="9">
                  <c:v>韩国</c:v>
                </c:pt>
                <c:pt idx="10">
                  <c:v>其他</c:v>
                </c:pt>
              </c:strCache>
            </c:strRef>
          </c:cat>
          <c:val>
            <c:numRef>
              <c:f>年度进出口!$Q$2:$Q$12</c:f>
              <c:numCache>
                <c:formatCode>General</c:formatCode>
                <c:ptCount val="11"/>
                <c:pt idx="0">
                  <c:v>194.04860199999999</c:v>
                </c:pt>
                <c:pt idx="1">
                  <c:v>89.86553499999998</c:v>
                </c:pt>
                <c:pt idx="2">
                  <c:v>59.626062000000012</c:v>
                </c:pt>
                <c:pt idx="3">
                  <c:v>50.090040000000002</c:v>
                </c:pt>
                <c:pt idx="4">
                  <c:v>49.872531000000002</c:v>
                </c:pt>
                <c:pt idx="5">
                  <c:v>45.816294999999997</c:v>
                </c:pt>
                <c:pt idx="6">
                  <c:v>39.350760999999999</c:v>
                </c:pt>
                <c:pt idx="7">
                  <c:v>38.523948000000011</c:v>
                </c:pt>
                <c:pt idx="8">
                  <c:v>32.329975000000012</c:v>
                </c:pt>
                <c:pt idx="9">
                  <c:v>28.316250000000007</c:v>
                </c:pt>
                <c:pt idx="10">
                  <c:v>187.06491700000001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76395225408741352"/>
          <c:y val="0.12047641300865533"/>
          <c:w val="0.21976559829059839"/>
          <c:h val="0.8282743055555557"/>
        </c:manualLayout>
      </c:layout>
      <c:txPr>
        <a:bodyPr/>
        <a:lstStyle/>
        <a:p>
          <a:pPr>
            <a:defRPr>
              <a:latin typeface="微软雅黑" pitchFamily="34" charset="-122"/>
              <a:ea typeface="微软雅黑" pitchFamily="34" charset="-122"/>
            </a:defRPr>
          </a:pPr>
          <a:endParaRPr lang="zh-CN"/>
        </a:p>
      </c:txPr>
    </c:legend>
    <c:plotVisOnly val="1"/>
    <c:dispBlanksAs val="zero"/>
  </c:chart>
  <c:spPr>
    <a:blipFill>
      <a:blip xmlns:r="http://schemas.openxmlformats.org/officeDocument/2006/relationships" r:embed="rId1"/>
      <a:stretch>
        <a:fillRect/>
      </a:stretch>
    </a:blipFill>
    <a:ln>
      <a:noFill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2013-2017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年印度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产能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产量统计</a:t>
            </a:r>
          </a:p>
        </c:rich>
      </c:tx>
      <c:layout>
        <c:manualLayout>
          <c:xMode val="edge"/>
          <c:yMode val="edge"/>
          <c:x val="0.1632319669010589"/>
          <c:y val="4.4005576238836144E-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0517094017094106E-2"/>
          <c:y val="0.17685185185185184"/>
          <c:w val="0.89923952991452949"/>
          <c:h val="0.60496562500000062"/>
        </c:manualLayout>
      </c:layout>
      <c:barChart>
        <c:barDir val="col"/>
        <c:grouping val="clustered"/>
        <c:ser>
          <c:idx val="0"/>
          <c:order val="0"/>
          <c:tx>
            <c:strRef>
              <c:f>全球PVC供应量!$L$1</c:f>
              <c:strCache>
                <c:ptCount val="1"/>
                <c:pt idx="0">
                  <c:v>产能</c:v>
                </c:pt>
              </c:strCache>
            </c:strRef>
          </c:tx>
          <c:spPr>
            <a:solidFill>
              <a:srgbClr val="61A0A8"/>
            </a:solidFill>
            <a:ln>
              <a:noFill/>
            </a:ln>
            <a:effectLst/>
          </c:spPr>
          <c:cat>
            <c:strRef>
              <c:f>全球PVC供应量!$K$2:$K$9</c:f>
              <c:strCache>
                <c:ptCount val="8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2017年E</c:v>
                </c:pt>
              </c:strCache>
            </c:strRef>
          </c:cat>
          <c:val>
            <c:numRef>
              <c:f>全球PVC供应量!$L$2:$L$9</c:f>
              <c:numCache>
                <c:formatCode>General</c:formatCode>
                <c:ptCount val="8"/>
                <c:pt idx="0">
                  <c:v>134.5</c:v>
                </c:pt>
                <c:pt idx="1">
                  <c:v>136</c:v>
                </c:pt>
                <c:pt idx="2">
                  <c:v>136</c:v>
                </c:pt>
                <c:pt idx="3">
                  <c:v>145</c:v>
                </c:pt>
                <c:pt idx="4">
                  <c:v>149.5</c:v>
                </c:pt>
                <c:pt idx="5">
                  <c:v>155</c:v>
                </c:pt>
                <c:pt idx="6">
                  <c:v>155</c:v>
                </c:pt>
                <c:pt idx="7">
                  <c:v>155</c:v>
                </c:pt>
              </c:numCache>
            </c:numRef>
          </c:val>
        </c:ser>
        <c:ser>
          <c:idx val="1"/>
          <c:order val="1"/>
          <c:tx>
            <c:strRef>
              <c:f>全球PVC供应量!$M$1</c:f>
              <c:strCache>
                <c:ptCount val="1"/>
                <c:pt idx="0">
                  <c:v>产量</c:v>
                </c:pt>
              </c:strCache>
            </c:strRef>
          </c:tx>
          <c:spPr>
            <a:solidFill>
              <a:srgbClr val="F35C4C"/>
            </a:solidFill>
            <a:ln>
              <a:noFill/>
            </a:ln>
            <a:effectLst/>
          </c:spPr>
          <c:cat>
            <c:strRef>
              <c:f>全球PVC供应量!$K$2:$K$9</c:f>
              <c:strCache>
                <c:ptCount val="8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2017年E</c:v>
                </c:pt>
              </c:strCache>
            </c:strRef>
          </c:cat>
          <c:val>
            <c:numRef>
              <c:f>全球PVC供应量!$M$2:$M$9</c:f>
              <c:numCache>
                <c:formatCode>General</c:formatCode>
                <c:ptCount val="8"/>
                <c:pt idx="0">
                  <c:v>121</c:v>
                </c:pt>
                <c:pt idx="1">
                  <c:v>122</c:v>
                </c:pt>
                <c:pt idx="2">
                  <c:v>121</c:v>
                </c:pt>
                <c:pt idx="3">
                  <c:v>121</c:v>
                </c:pt>
                <c:pt idx="4">
                  <c:v>132.4</c:v>
                </c:pt>
                <c:pt idx="5">
                  <c:v>135.69999999999999</c:v>
                </c:pt>
                <c:pt idx="6">
                  <c:v>135.80000000000001</c:v>
                </c:pt>
                <c:pt idx="7">
                  <c:v>135</c:v>
                </c:pt>
              </c:numCache>
            </c:numRef>
          </c:val>
        </c:ser>
        <c:ser>
          <c:idx val="2"/>
          <c:order val="2"/>
          <c:tx>
            <c:strRef>
              <c:f>全球PVC供应量!$N$1</c:f>
              <c:strCache>
                <c:ptCount val="1"/>
                <c:pt idx="0">
                  <c:v>进口量</c:v>
                </c:pt>
              </c:strCache>
            </c:strRef>
          </c:tx>
          <c:spPr>
            <a:solidFill>
              <a:srgbClr val="2F4554"/>
            </a:solidFill>
            <a:ln>
              <a:noFill/>
            </a:ln>
            <a:effectLst/>
          </c:spPr>
          <c:cat>
            <c:strRef>
              <c:f>全球PVC供应量!$K$2:$K$9</c:f>
              <c:strCache>
                <c:ptCount val="8"/>
                <c:pt idx="0">
                  <c:v>2010年</c:v>
                </c:pt>
                <c:pt idx="1">
                  <c:v>2011年</c:v>
                </c:pt>
                <c:pt idx="2">
                  <c:v>2012年</c:v>
                </c:pt>
                <c:pt idx="3">
                  <c:v>2013年</c:v>
                </c:pt>
                <c:pt idx="4">
                  <c:v>2014年</c:v>
                </c:pt>
                <c:pt idx="5">
                  <c:v>2015年</c:v>
                </c:pt>
                <c:pt idx="6">
                  <c:v>2016年</c:v>
                </c:pt>
                <c:pt idx="7">
                  <c:v>2017年E</c:v>
                </c:pt>
              </c:strCache>
            </c:strRef>
          </c:cat>
          <c:val>
            <c:numRef>
              <c:f>全球PVC供应量!$N$2:$N$9</c:f>
              <c:numCache>
                <c:formatCode>General</c:formatCode>
                <c:ptCount val="8"/>
                <c:pt idx="0">
                  <c:v>78.599999999999994</c:v>
                </c:pt>
                <c:pt idx="1">
                  <c:v>79.8</c:v>
                </c:pt>
                <c:pt idx="2">
                  <c:v>101</c:v>
                </c:pt>
                <c:pt idx="3">
                  <c:v>106.6</c:v>
                </c:pt>
                <c:pt idx="4">
                  <c:v>123.9</c:v>
                </c:pt>
                <c:pt idx="5">
                  <c:v>128.19999999999999</c:v>
                </c:pt>
                <c:pt idx="6">
                  <c:v>156.30000000000001</c:v>
                </c:pt>
                <c:pt idx="7">
                  <c:v>155</c:v>
                </c:pt>
              </c:numCache>
            </c:numRef>
          </c:val>
        </c:ser>
        <c:dLbls/>
        <c:gapWidth val="219"/>
        <c:axId val="57234176"/>
        <c:axId val="57235712"/>
      </c:barChart>
      <c:catAx>
        <c:axId val="57234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235712"/>
        <c:crosses val="autoZero"/>
        <c:auto val="1"/>
        <c:lblAlgn val="ctr"/>
        <c:lblOffset val="100"/>
      </c:catAx>
      <c:valAx>
        <c:axId val="572357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234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8049619435802433"/>
          <c:y val="0.21200626502176859"/>
          <c:w val="0.33525854700854746"/>
          <c:h val="7.97406250000000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zh-CN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zh-CN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型材</a:t>
            </a:r>
            <a:r>
              <a:rPr lang="zh-CN" altLang="en-US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样本</a:t>
            </a:r>
            <a:r>
              <a:rPr lang="zh-CN" altLang="zh-CN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企业开工变化</a:t>
            </a: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c:rich>
      </c:tx>
      <c:layout>
        <c:manualLayout>
          <c:xMode val="edge"/>
          <c:yMode val="edge"/>
          <c:x val="0.1768948462988675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620085470085483E-2"/>
          <c:y val="0.12690184652028641"/>
          <c:w val="0.92423012820512818"/>
          <c:h val="0.60866874999999998"/>
        </c:manualLayout>
      </c:layout>
      <c:lineChart>
        <c:grouping val="standard"/>
        <c:ser>
          <c:idx val="0"/>
          <c:order val="0"/>
          <c:tx>
            <c:strRef>
              <c:f>PVC型材开工统计!$B$1</c:f>
              <c:strCache>
                <c:ptCount val="1"/>
                <c:pt idx="0">
                  <c:v>开工率</c:v>
                </c:pt>
              </c:strCache>
            </c:strRef>
          </c:tx>
          <c:spPr>
            <a:ln w="28575" cap="rnd">
              <a:solidFill>
                <a:srgbClr val="C98265"/>
              </a:solidFill>
              <a:round/>
            </a:ln>
            <a:effectLst/>
          </c:spPr>
          <c:marker>
            <c:symbol val="none"/>
          </c:marker>
          <c:cat>
            <c:numRef>
              <c:f>PVC型材开工统计!$A$2:$A$23</c:f>
              <c:numCache>
                <c:formatCode>yyyy"年"m"月";@</c:formatCode>
                <c:ptCount val="22"/>
                <c:pt idx="0">
                  <c:v>42381</c:v>
                </c:pt>
                <c:pt idx="1">
                  <c:v>42412</c:v>
                </c:pt>
                <c:pt idx="2">
                  <c:v>42441</c:v>
                </c:pt>
                <c:pt idx="3">
                  <c:v>42472</c:v>
                </c:pt>
                <c:pt idx="4">
                  <c:v>42502</c:v>
                </c:pt>
                <c:pt idx="5">
                  <c:v>42533</c:v>
                </c:pt>
                <c:pt idx="6">
                  <c:v>42563</c:v>
                </c:pt>
                <c:pt idx="7">
                  <c:v>42594</c:v>
                </c:pt>
                <c:pt idx="8">
                  <c:v>42625</c:v>
                </c:pt>
                <c:pt idx="9">
                  <c:v>42655</c:v>
                </c:pt>
                <c:pt idx="10">
                  <c:v>42686</c:v>
                </c:pt>
                <c:pt idx="11">
                  <c:v>42716</c:v>
                </c:pt>
                <c:pt idx="12">
                  <c:v>42747</c:v>
                </c:pt>
                <c:pt idx="13">
                  <c:v>42779</c:v>
                </c:pt>
                <c:pt idx="14">
                  <c:v>42811</c:v>
                </c:pt>
                <c:pt idx="15">
                  <c:v>42843</c:v>
                </c:pt>
                <c:pt idx="16">
                  <c:v>42875</c:v>
                </c:pt>
                <c:pt idx="17">
                  <c:v>42907</c:v>
                </c:pt>
                <c:pt idx="18">
                  <c:v>42939</c:v>
                </c:pt>
                <c:pt idx="19">
                  <c:v>42970</c:v>
                </c:pt>
                <c:pt idx="20">
                  <c:v>43002</c:v>
                </c:pt>
                <c:pt idx="21">
                  <c:v>43034</c:v>
                </c:pt>
              </c:numCache>
            </c:numRef>
          </c:cat>
          <c:val>
            <c:numRef>
              <c:f>PVC型材开工统计!$B$2:$B$23</c:f>
              <c:numCache>
                <c:formatCode>0%</c:formatCode>
                <c:ptCount val="22"/>
                <c:pt idx="0">
                  <c:v>0.43000000000000027</c:v>
                </c:pt>
                <c:pt idx="1">
                  <c:v>0.12000000000000002</c:v>
                </c:pt>
                <c:pt idx="2">
                  <c:v>0.38000000000000034</c:v>
                </c:pt>
                <c:pt idx="3">
                  <c:v>0.49000000000000027</c:v>
                </c:pt>
                <c:pt idx="4">
                  <c:v>0.5</c:v>
                </c:pt>
                <c:pt idx="5">
                  <c:v>0.5</c:v>
                </c:pt>
                <c:pt idx="6">
                  <c:v>0.48000000000000026</c:v>
                </c:pt>
                <c:pt idx="7">
                  <c:v>0.48000000000000026</c:v>
                </c:pt>
                <c:pt idx="8">
                  <c:v>0.5</c:v>
                </c:pt>
                <c:pt idx="9">
                  <c:v>0.53</c:v>
                </c:pt>
                <c:pt idx="10">
                  <c:v>0.51</c:v>
                </c:pt>
                <c:pt idx="11">
                  <c:v>0.44</c:v>
                </c:pt>
                <c:pt idx="12">
                  <c:v>0.15000000000000013</c:v>
                </c:pt>
                <c:pt idx="13">
                  <c:v>0.38000000000000034</c:v>
                </c:pt>
                <c:pt idx="14">
                  <c:v>0.45</c:v>
                </c:pt>
                <c:pt idx="15">
                  <c:v>0.47000000000000008</c:v>
                </c:pt>
                <c:pt idx="16">
                  <c:v>0.48000000000000026</c:v>
                </c:pt>
                <c:pt idx="17">
                  <c:v>0.47000000000000008</c:v>
                </c:pt>
                <c:pt idx="18">
                  <c:v>0.47000000000000008</c:v>
                </c:pt>
                <c:pt idx="19">
                  <c:v>0.46</c:v>
                </c:pt>
                <c:pt idx="20">
                  <c:v>0.47000000000000008</c:v>
                </c:pt>
                <c:pt idx="21">
                  <c:v>0.46</c:v>
                </c:pt>
              </c:numCache>
            </c:numRef>
          </c:val>
        </c:ser>
        <c:dLbls/>
        <c:marker val="1"/>
        <c:axId val="57032064"/>
        <c:axId val="57046144"/>
      </c:lineChart>
      <c:dateAx>
        <c:axId val="57032064"/>
        <c:scaling>
          <c:orientation val="minMax"/>
          <c:max val="43009"/>
          <c:min val="42736"/>
        </c:scaling>
        <c:axPos val="b"/>
        <c:numFmt formatCode="yyyy&quot;年&quot;m&quot;月&quot;;@" sourceLinked="0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046144"/>
        <c:crosses val="autoZero"/>
        <c:auto val="1"/>
        <c:lblOffset val="100"/>
        <c:baseTimeUnit val="months"/>
      </c:dateAx>
      <c:valAx>
        <c:axId val="57046144"/>
        <c:scaling>
          <c:orientation val="minMax"/>
          <c:max val="0.5"/>
          <c:min val="0.1"/>
        </c:scaling>
        <c:axPos val="l"/>
        <c:numFmt formatCode="0%" sourceLinked="0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032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2013-2017</a:t>
            </a:r>
            <a:r>
              <a:rPr 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管材出口统计</a:t>
            </a:r>
          </a:p>
        </c:rich>
      </c:tx>
      <c:layout>
        <c:manualLayout>
          <c:xMode val="edge"/>
          <c:yMode val="edge"/>
          <c:x val="0.20994273327891655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4580927384077"/>
          <c:y val="0.16483814523184601"/>
          <c:w val="0.86486351706036768"/>
          <c:h val="0.67998541666666734"/>
        </c:manualLayout>
      </c:layout>
      <c:barChart>
        <c:barDir val="col"/>
        <c:grouping val="clustered"/>
        <c:ser>
          <c:idx val="0"/>
          <c:order val="0"/>
          <c:tx>
            <c:strRef>
              <c:f>PVC制品出口统计!$A$2</c:f>
              <c:strCache>
                <c:ptCount val="1"/>
                <c:pt idx="0">
                  <c:v>2013年</c:v>
                </c:pt>
              </c:strCache>
            </c:strRef>
          </c:tx>
          <c:spPr>
            <a:solidFill>
              <a:srgbClr val="91C7AE"/>
            </a:solidFill>
            <a:ln>
              <a:noFill/>
            </a:ln>
            <a:effectLst/>
          </c:spPr>
          <c:cat>
            <c:strRef>
              <c:f>PVC制品出口统计!$B$1:$M$1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PVC制品出口统计!$B$2:$M$2</c:f>
              <c:numCache>
                <c:formatCode>General</c:formatCode>
                <c:ptCount val="12"/>
                <c:pt idx="0">
                  <c:v>7888.58</c:v>
                </c:pt>
                <c:pt idx="1">
                  <c:v>3547.56</c:v>
                </c:pt>
                <c:pt idx="2">
                  <c:v>7080.77</c:v>
                </c:pt>
                <c:pt idx="3">
                  <c:v>8016.92</c:v>
                </c:pt>
                <c:pt idx="4">
                  <c:v>8528.33</c:v>
                </c:pt>
                <c:pt idx="5">
                  <c:v>7761.41</c:v>
                </c:pt>
                <c:pt idx="6">
                  <c:v>8027.09</c:v>
                </c:pt>
                <c:pt idx="7">
                  <c:v>7445.38</c:v>
                </c:pt>
                <c:pt idx="8">
                  <c:v>6111.51</c:v>
                </c:pt>
                <c:pt idx="9">
                  <c:v>6131.1900000000014</c:v>
                </c:pt>
                <c:pt idx="10">
                  <c:v>6373.2</c:v>
                </c:pt>
                <c:pt idx="11">
                  <c:v>6551.03</c:v>
                </c:pt>
              </c:numCache>
            </c:numRef>
          </c:val>
        </c:ser>
        <c:ser>
          <c:idx val="1"/>
          <c:order val="1"/>
          <c:tx>
            <c:strRef>
              <c:f>PVC制品出口统计!$A$3</c:f>
              <c:strCache>
                <c:ptCount val="1"/>
                <c:pt idx="0">
                  <c:v>2014年</c:v>
                </c:pt>
              </c:strCache>
            </c:strRef>
          </c:tx>
          <c:spPr>
            <a:solidFill>
              <a:srgbClr val="F35C4C"/>
            </a:solidFill>
            <a:ln>
              <a:noFill/>
            </a:ln>
            <a:effectLst/>
          </c:spPr>
          <c:cat>
            <c:strRef>
              <c:f>PVC制品出口统计!$B$1:$M$1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PVC制品出口统计!$B$3:$M$3</c:f>
              <c:numCache>
                <c:formatCode>General</c:formatCode>
                <c:ptCount val="12"/>
                <c:pt idx="0">
                  <c:v>7912.4589999999998</c:v>
                </c:pt>
                <c:pt idx="1">
                  <c:v>2358.2449999999985</c:v>
                </c:pt>
                <c:pt idx="2">
                  <c:v>6609.2349999999997</c:v>
                </c:pt>
                <c:pt idx="3">
                  <c:v>9333.2099999999937</c:v>
                </c:pt>
                <c:pt idx="4">
                  <c:v>8020.0590000000002</c:v>
                </c:pt>
                <c:pt idx="5">
                  <c:v>6882.3580000000002</c:v>
                </c:pt>
                <c:pt idx="6">
                  <c:v>7281.9980000000005</c:v>
                </c:pt>
                <c:pt idx="7">
                  <c:v>6930.1230000000023</c:v>
                </c:pt>
                <c:pt idx="8">
                  <c:v>7102.8550000000014</c:v>
                </c:pt>
                <c:pt idx="9">
                  <c:v>6450.8510000000024</c:v>
                </c:pt>
                <c:pt idx="10">
                  <c:v>7528.9650000000001</c:v>
                </c:pt>
                <c:pt idx="11">
                  <c:v>5925.491</c:v>
                </c:pt>
              </c:numCache>
            </c:numRef>
          </c:val>
        </c:ser>
        <c:ser>
          <c:idx val="2"/>
          <c:order val="2"/>
          <c:tx>
            <c:strRef>
              <c:f>PVC制品出口统计!$A$4</c:f>
              <c:strCache>
                <c:ptCount val="1"/>
                <c:pt idx="0">
                  <c:v>2015年</c:v>
                </c:pt>
              </c:strCache>
            </c:strRef>
          </c:tx>
          <c:spPr>
            <a:solidFill>
              <a:srgbClr val="2F4554"/>
            </a:solidFill>
            <a:ln>
              <a:noFill/>
            </a:ln>
            <a:effectLst/>
          </c:spPr>
          <c:cat>
            <c:strRef>
              <c:f>PVC制品出口统计!$B$1:$M$1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PVC制品出口统计!$B$4:$M$4</c:f>
              <c:numCache>
                <c:formatCode>General</c:formatCode>
                <c:ptCount val="12"/>
                <c:pt idx="0">
                  <c:v>6276.4720000000007</c:v>
                </c:pt>
                <c:pt idx="1">
                  <c:v>4012.9369999999999</c:v>
                </c:pt>
                <c:pt idx="2">
                  <c:v>4720.7190000000001</c:v>
                </c:pt>
                <c:pt idx="3">
                  <c:v>7151.982</c:v>
                </c:pt>
                <c:pt idx="4">
                  <c:v>7493.232</c:v>
                </c:pt>
                <c:pt idx="5">
                  <c:v>6462.357</c:v>
                </c:pt>
                <c:pt idx="6">
                  <c:v>5952.6350000000002</c:v>
                </c:pt>
                <c:pt idx="7">
                  <c:v>6136.223</c:v>
                </c:pt>
                <c:pt idx="8">
                  <c:v>5681.4250000000002</c:v>
                </c:pt>
                <c:pt idx="9">
                  <c:v>5044.1630000000014</c:v>
                </c:pt>
                <c:pt idx="10">
                  <c:v>5911.8290000000025</c:v>
                </c:pt>
                <c:pt idx="11">
                  <c:v>5980.3600000000024</c:v>
                </c:pt>
              </c:numCache>
            </c:numRef>
          </c:val>
        </c:ser>
        <c:ser>
          <c:idx val="3"/>
          <c:order val="3"/>
          <c:tx>
            <c:strRef>
              <c:f>PVC制品出口统计!$A$5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rgbClr val="61A0A8"/>
            </a:solidFill>
            <a:ln>
              <a:noFill/>
            </a:ln>
            <a:effectLst/>
          </c:spPr>
          <c:cat>
            <c:strRef>
              <c:f>PVC制品出口统计!$B$1:$M$1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PVC制品出口统计!$B$5:$M$5</c:f>
              <c:numCache>
                <c:formatCode>General</c:formatCode>
                <c:ptCount val="12"/>
                <c:pt idx="0">
                  <c:v>6848.3290000000025</c:v>
                </c:pt>
                <c:pt idx="1">
                  <c:v>4042.069</c:v>
                </c:pt>
                <c:pt idx="2">
                  <c:v>8088.2449999999999</c:v>
                </c:pt>
                <c:pt idx="3">
                  <c:v>6298.8810000000003</c:v>
                </c:pt>
                <c:pt idx="4">
                  <c:v>5861.9290000000001</c:v>
                </c:pt>
                <c:pt idx="5">
                  <c:v>5582.2820000000002</c:v>
                </c:pt>
                <c:pt idx="6">
                  <c:v>5868.8270000000002</c:v>
                </c:pt>
                <c:pt idx="7">
                  <c:v>5720.3690000000024</c:v>
                </c:pt>
                <c:pt idx="8">
                  <c:v>5179.9980000000005</c:v>
                </c:pt>
                <c:pt idx="9">
                  <c:v>5318.9980000000005</c:v>
                </c:pt>
                <c:pt idx="10">
                  <c:v>5599.6140000000014</c:v>
                </c:pt>
                <c:pt idx="11">
                  <c:v>6421.5769999999993</c:v>
                </c:pt>
              </c:numCache>
            </c:numRef>
          </c:val>
        </c:ser>
        <c:ser>
          <c:idx val="4"/>
          <c:order val="4"/>
          <c:tx>
            <c:strRef>
              <c:f>PVC制品出口统计!$A$6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C98265"/>
            </a:solidFill>
            <a:ln>
              <a:noFill/>
            </a:ln>
            <a:effectLst/>
          </c:spPr>
          <c:cat>
            <c:strRef>
              <c:f>PVC制品出口统计!$B$1:$M$1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PVC制品出口统计!$B$6:$M$6</c:f>
              <c:numCache>
                <c:formatCode>General</c:formatCode>
                <c:ptCount val="12"/>
                <c:pt idx="0">
                  <c:v>6285.1930000000002</c:v>
                </c:pt>
                <c:pt idx="1">
                  <c:v>3314.4349999999999</c:v>
                </c:pt>
                <c:pt idx="2">
                  <c:v>5882.0869999999995</c:v>
                </c:pt>
                <c:pt idx="3">
                  <c:v>5726.68</c:v>
                </c:pt>
                <c:pt idx="4">
                  <c:v>6343.8290000000025</c:v>
                </c:pt>
                <c:pt idx="5">
                  <c:v>6154.232</c:v>
                </c:pt>
                <c:pt idx="6">
                  <c:v>6178.143</c:v>
                </c:pt>
                <c:pt idx="7">
                  <c:v>5980.4699999999993</c:v>
                </c:pt>
                <c:pt idx="8">
                  <c:v>7132.9379999999974</c:v>
                </c:pt>
              </c:numCache>
            </c:numRef>
          </c:val>
        </c:ser>
        <c:gapWidth val="219"/>
        <c:overlap val="-27"/>
        <c:axId val="173673088"/>
        <c:axId val="173830528"/>
      </c:barChart>
      <c:catAx>
        <c:axId val="17367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173830528"/>
        <c:crosses val="autoZero"/>
        <c:auto val="1"/>
        <c:lblAlgn val="ctr"/>
        <c:lblOffset val="100"/>
      </c:catAx>
      <c:valAx>
        <c:axId val="1738305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1736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2000926217293"/>
          <c:y val="0.12535833333333332"/>
          <c:w val="0.75373150773725106"/>
          <c:h val="7.011458333333338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>
          <a:latin typeface="宋体" panose="02010600030101010101" pitchFamily="2" charset="-122"/>
          <a:ea typeface="宋体" panose="02010600030101010101" pitchFamily="2" charset="-122"/>
        </a:defRPr>
      </a:pPr>
      <a:endParaRPr lang="zh-CN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pP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３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-2017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型材出口统计</a:t>
            </a:r>
          </a:p>
        </c:rich>
      </c:tx>
      <c:layout>
        <c:manualLayout>
          <c:xMode val="edge"/>
          <c:yMode val="edge"/>
          <c:x val="0.20193825830599907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216752136752141"/>
          <c:y val="0.15700833333333347"/>
          <c:w val="0.8679820512820513"/>
          <c:h val="0.68090972222222224"/>
        </c:manualLayout>
      </c:layout>
      <c:barChart>
        <c:barDir val="col"/>
        <c:grouping val="clustered"/>
        <c:ser>
          <c:idx val="0"/>
          <c:order val="0"/>
          <c:tx>
            <c:strRef>
              <c:f>PVC制品出口统计!$A$28</c:f>
              <c:strCache>
                <c:ptCount val="1"/>
                <c:pt idx="0">
                  <c:v>2013年</c:v>
                </c:pt>
              </c:strCache>
            </c:strRef>
          </c:tx>
          <c:spPr>
            <a:solidFill>
              <a:srgbClr val="C98265"/>
            </a:solidFill>
            <a:ln>
              <a:noFill/>
            </a:ln>
            <a:effectLst/>
          </c:spPr>
          <c:cat>
            <c:strRef>
              <c:f>PVC制品出口统计!$B$27:$M$27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PVC制品出口统计!$B$28:$M$28</c:f>
              <c:numCache>
                <c:formatCode>General</c:formatCode>
                <c:ptCount val="12"/>
                <c:pt idx="1">
                  <c:v>3310.4300000000012</c:v>
                </c:pt>
                <c:pt idx="2">
                  <c:v>4373.51</c:v>
                </c:pt>
                <c:pt idx="3">
                  <c:v>4599.08</c:v>
                </c:pt>
                <c:pt idx="4">
                  <c:v>5019.49</c:v>
                </c:pt>
                <c:pt idx="5">
                  <c:v>5504.6600000000026</c:v>
                </c:pt>
                <c:pt idx="6">
                  <c:v>5352.18</c:v>
                </c:pt>
                <c:pt idx="7">
                  <c:v>5861.4</c:v>
                </c:pt>
                <c:pt idx="8">
                  <c:v>5412.02</c:v>
                </c:pt>
                <c:pt idx="9">
                  <c:v>5639.98</c:v>
                </c:pt>
                <c:pt idx="10">
                  <c:v>5850.7</c:v>
                </c:pt>
                <c:pt idx="11">
                  <c:v>5326.04</c:v>
                </c:pt>
              </c:numCache>
            </c:numRef>
          </c:val>
        </c:ser>
        <c:ser>
          <c:idx val="1"/>
          <c:order val="1"/>
          <c:tx>
            <c:strRef>
              <c:f>PVC制品出口统计!$A$29</c:f>
              <c:strCache>
                <c:ptCount val="1"/>
                <c:pt idx="0">
                  <c:v>2014年</c:v>
                </c:pt>
              </c:strCache>
            </c:strRef>
          </c:tx>
          <c:spPr>
            <a:solidFill>
              <a:srgbClr val="61A0A8"/>
            </a:solidFill>
            <a:ln>
              <a:noFill/>
            </a:ln>
            <a:effectLst/>
          </c:spPr>
          <c:cat>
            <c:strRef>
              <c:f>PVC制品出口统计!$B$27:$M$27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PVC制品出口统计!$B$29:$M$29</c:f>
              <c:numCache>
                <c:formatCode>General</c:formatCode>
                <c:ptCount val="12"/>
                <c:pt idx="0">
                  <c:v>6490.7709999999997</c:v>
                </c:pt>
                <c:pt idx="1">
                  <c:v>1880.6919999999998</c:v>
                </c:pt>
                <c:pt idx="2">
                  <c:v>5140.2729999999992</c:v>
                </c:pt>
                <c:pt idx="3">
                  <c:v>6052.5260000000026</c:v>
                </c:pt>
                <c:pt idx="4">
                  <c:v>6982.2449999999999</c:v>
                </c:pt>
                <c:pt idx="5">
                  <c:v>5760.5990000000002</c:v>
                </c:pt>
                <c:pt idx="6">
                  <c:v>6674.4370000000008</c:v>
                </c:pt>
                <c:pt idx="7">
                  <c:v>7284.3510000000024</c:v>
                </c:pt>
                <c:pt idx="8">
                  <c:v>6748.7580000000007</c:v>
                </c:pt>
                <c:pt idx="9">
                  <c:v>6622.4890000000005</c:v>
                </c:pt>
                <c:pt idx="10">
                  <c:v>6460.3580000000002</c:v>
                </c:pt>
                <c:pt idx="11">
                  <c:v>7407.6490000000003</c:v>
                </c:pt>
              </c:numCache>
            </c:numRef>
          </c:val>
        </c:ser>
        <c:ser>
          <c:idx val="2"/>
          <c:order val="2"/>
          <c:tx>
            <c:strRef>
              <c:f>PVC制品出口统计!$A$30</c:f>
              <c:strCache>
                <c:ptCount val="1"/>
                <c:pt idx="0">
                  <c:v>2015年</c:v>
                </c:pt>
              </c:strCache>
            </c:strRef>
          </c:tx>
          <c:spPr>
            <a:solidFill>
              <a:srgbClr val="2F4554"/>
            </a:solidFill>
            <a:ln>
              <a:noFill/>
            </a:ln>
            <a:effectLst/>
          </c:spPr>
          <c:cat>
            <c:strRef>
              <c:f>PVC制品出口统计!$B$27:$M$27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PVC制品出口统计!$B$30:$M$30</c:f>
              <c:numCache>
                <c:formatCode>General</c:formatCode>
                <c:ptCount val="12"/>
                <c:pt idx="0">
                  <c:v>7302.6520000000028</c:v>
                </c:pt>
                <c:pt idx="1">
                  <c:v>5650.8270000000002</c:v>
                </c:pt>
                <c:pt idx="2">
                  <c:v>5447.0050000000001</c:v>
                </c:pt>
                <c:pt idx="3">
                  <c:v>6928.4220000000014</c:v>
                </c:pt>
                <c:pt idx="4">
                  <c:v>6893.7920000000004</c:v>
                </c:pt>
                <c:pt idx="5">
                  <c:v>7200.5920000000024</c:v>
                </c:pt>
                <c:pt idx="6">
                  <c:v>6557.0560000000014</c:v>
                </c:pt>
                <c:pt idx="7">
                  <c:v>6127.2640000000001</c:v>
                </c:pt>
                <c:pt idx="8">
                  <c:v>7200.6520000000028</c:v>
                </c:pt>
                <c:pt idx="9">
                  <c:v>7355.0810000000001</c:v>
                </c:pt>
                <c:pt idx="10">
                  <c:v>6994.7130000000006</c:v>
                </c:pt>
                <c:pt idx="11">
                  <c:v>8720.2389999999941</c:v>
                </c:pt>
              </c:numCache>
            </c:numRef>
          </c:val>
        </c:ser>
        <c:ser>
          <c:idx val="3"/>
          <c:order val="3"/>
          <c:tx>
            <c:strRef>
              <c:f>PVC制品出口统计!$A$31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rgbClr val="F35C4C"/>
            </a:solidFill>
            <a:ln>
              <a:noFill/>
            </a:ln>
            <a:effectLst/>
          </c:spPr>
          <c:cat>
            <c:strRef>
              <c:f>PVC制品出口统计!$B$27:$M$27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PVC制品出口统计!$B$31:$M$31</c:f>
              <c:numCache>
                <c:formatCode>General</c:formatCode>
                <c:ptCount val="12"/>
                <c:pt idx="0">
                  <c:v>7595.049</c:v>
                </c:pt>
                <c:pt idx="1">
                  <c:v>4336.4739999999974</c:v>
                </c:pt>
                <c:pt idx="2">
                  <c:v>8129.5620000000026</c:v>
                </c:pt>
                <c:pt idx="3">
                  <c:v>7791.5120000000024</c:v>
                </c:pt>
                <c:pt idx="4">
                  <c:v>8030.9339999999993</c:v>
                </c:pt>
                <c:pt idx="5">
                  <c:v>10494.772000000004</c:v>
                </c:pt>
                <c:pt idx="6">
                  <c:v>12123.825000000001</c:v>
                </c:pt>
                <c:pt idx="7">
                  <c:v>10165.75</c:v>
                </c:pt>
                <c:pt idx="8">
                  <c:v>8416.7469999999939</c:v>
                </c:pt>
                <c:pt idx="9">
                  <c:v>9099.4719999999888</c:v>
                </c:pt>
                <c:pt idx="10">
                  <c:v>9708.4930000000004</c:v>
                </c:pt>
                <c:pt idx="11">
                  <c:v>8796.6470000000008</c:v>
                </c:pt>
              </c:numCache>
            </c:numRef>
          </c:val>
        </c:ser>
        <c:ser>
          <c:idx val="4"/>
          <c:order val="4"/>
          <c:tx>
            <c:strRef>
              <c:f>PVC制品出口统计!$A$32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91C7AE"/>
            </a:solidFill>
            <a:ln>
              <a:noFill/>
            </a:ln>
            <a:effectLst/>
          </c:spPr>
          <c:cat>
            <c:strRef>
              <c:f>PVC制品出口统计!$B$27:$M$27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PVC制品出口统计!$B$32:$M$32</c:f>
              <c:numCache>
                <c:formatCode>General</c:formatCode>
                <c:ptCount val="12"/>
                <c:pt idx="0">
                  <c:v>9116.1839999999938</c:v>
                </c:pt>
                <c:pt idx="1">
                  <c:v>4937.3940000000002</c:v>
                </c:pt>
                <c:pt idx="2">
                  <c:v>9323.2569999999887</c:v>
                </c:pt>
                <c:pt idx="3">
                  <c:v>8560.4179999999888</c:v>
                </c:pt>
                <c:pt idx="4">
                  <c:v>9952.8519999999917</c:v>
                </c:pt>
                <c:pt idx="5">
                  <c:v>10106.569</c:v>
                </c:pt>
                <c:pt idx="6">
                  <c:v>10156.075000000001</c:v>
                </c:pt>
                <c:pt idx="7">
                  <c:v>9630.8149999999932</c:v>
                </c:pt>
                <c:pt idx="8">
                  <c:v>9448.7900000000009</c:v>
                </c:pt>
              </c:numCache>
            </c:numRef>
          </c:val>
        </c:ser>
        <c:gapWidth val="219"/>
        <c:overlap val="-27"/>
        <c:axId val="215283200"/>
        <c:axId val="236380544"/>
      </c:barChart>
      <c:catAx>
        <c:axId val="215283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236380544"/>
        <c:crosses val="autoZero"/>
        <c:auto val="1"/>
        <c:lblAlgn val="ctr"/>
        <c:lblOffset val="100"/>
      </c:catAx>
      <c:valAx>
        <c:axId val="2363805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21528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31014798667599"/>
          <c:y val="0.14065486930702809"/>
          <c:w val="0.81036936689135886"/>
          <c:h val="0.124079848795745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/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2013-2017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铺地制品出口统计</a:t>
            </a:r>
          </a:p>
        </c:rich>
      </c:tx>
      <c:layout>
        <c:manualLayout>
          <c:xMode val="edge"/>
          <c:yMode val="edge"/>
          <c:x val="0.138586639721096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564173037835514"/>
          <c:y val="0.13936944444444474"/>
          <c:w val="0.86378722003341424"/>
          <c:h val="0.69840416666666649"/>
        </c:manualLayout>
      </c:layout>
      <c:barChart>
        <c:barDir val="col"/>
        <c:grouping val="clustered"/>
        <c:ser>
          <c:idx val="0"/>
          <c:order val="0"/>
          <c:tx>
            <c:strRef>
              <c:f>PVC制品出口统计!$A$54</c:f>
              <c:strCache>
                <c:ptCount val="1"/>
                <c:pt idx="0">
                  <c:v>2013年</c:v>
                </c:pt>
              </c:strCache>
            </c:strRef>
          </c:tx>
          <c:spPr>
            <a:solidFill>
              <a:srgbClr val="91C7AE"/>
            </a:solidFill>
            <a:ln>
              <a:noFill/>
            </a:ln>
            <a:effectLst/>
          </c:spPr>
          <c:cat>
            <c:strRef>
              <c:f>PVC制品出口统计!$B$53:$M$53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PVC制品出口统计!$B$54:$M$54</c:f>
              <c:numCache>
                <c:formatCode>General</c:formatCode>
                <c:ptCount val="12"/>
                <c:pt idx="0">
                  <c:v>83848.479999999996</c:v>
                </c:pt>
                <c:pt idx="1">
                  <c:v>56604.65</c:v>
                </c:pt>
                <c:pt idx="2">
                  <c:v>82315.680000000022</c:v>
                </c:pt>
                <c:pt idx="3">
                  <c:v>94109.57</c:v>
                </c:pt>
                <c:pt idx="4">
                  <c:v>98223.150000000023</c:v>
                </c:pt>
                <c:pt idx="5">
                  <c:v>91147.42</c:v>
                </c:pt>
                <c:pt idx="6">
                  <c:v>94227.739999999991</c:v>
                </c:pt>
                <c:pt idx="7">
                  <c:v>100882.57</c:v>
                </c:pt>
                <c:pt idx="8">
                  <c:v>100618.77</c:v>
                </c:pt>
                <c:pt idx="9">
                  <c:v>98993.19</c:v>
                </c:pt>
                <c:pt idx="10">
                  <c:v>105570.93999999999</c:v>
                </c:pt>
                <c:pt idx="11">
                  <c:v>105570.93999999999</c:v>
                </c:pt>
              </c:numCache>
            </c:numRef>
          </c:val>
        </c:ser>
        <c:ser>
          <c:idx val="1"/>
          <c:order val="1"/>
          <c:tx>
            <c:strRef>
              <c:f>PVC制品出口统计!$A$55</c:f>
              <c:strCache>
                <c:ptCount val="1"/>
                <c:pt idx="0">
                  <c:v>2014年</c:v>
                </c:pt>
              </c:strCache>
            </c:strRef>
          </c:tx>
          <c:spPr>
            <a:solidFill>
              <a:srgbClr val="F35C4C"/>
            </a:solidFill>
            <a:ln>
              <a:noFill/>
            </a:ln>
            <a:effectLst/>
          </c:spPr>
          <c:cat>
            <c:strRef>
              <c:f>PVC制品出口统计!$B$53:$M$53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PVC制品出口统计!$B$55:$M$55</c:f>
              <c:numCache>
                <c:formatCode>General</c:formatCode>
                <c:ptCount val="12"/>
                <c:pt idx="0">
                  <c:v>112950.43599999999</c:v>
                </c:pt>
                <c:pt idx="1">
                  <c:v>62149.39</c:v>
                </c:pt>
                <c:pt idx="2">
                  <c:v>94257.024000000005</c:v>
                </c:pt>
                <c:pt idx="3">
                  <c:v>120922.6290000001</c:v>
                </c:pt>
                <c:pt idx="4">
                  <c:v>131799.27100000001</c:v>
                </c:pt>
                <c:pt idx="5">
                  <c:v>121585.295</c:v>
                </c:pt>
                <c:pt idx="6">
                  <c:v>123443.261</c:v>
                </c:pt>
                <c:pt idx="7">
                  <c:v>130486.149</c:v>
                </c:pt>
                <c:pt idx="8">
                  <c:v>114364.799</c:v>
                </c:pt>
                <c:pt idx="9">
                  <c:v>120372.89200000001</c:v>
                </c:pt>
                <c:pt idx="10">
                  <c:v>119454.421</c:v>
                </c:pt>
                <c:pt idx="11">
                  <c:v>124297.1750000001</c:v>
                </c:pt>
              </c:numCache>
            </c:numRef>
          </c:val>
        </c:ser>
        <c:ser>
          <c:idx val="2"/>
          <c:order val="2"/>
          <c:tx>
            <c:strRef>
              <c:f>PVC制品出口统计!$A$56</c:f>
              <c:strCache>
                <c:ptCount val="1"/>
                <c:pt idx="0">
                  <c:v>2015年</c:v>
                </c:pt>
              </c:strCache>
            </c:strRef>
          </c:tx>
          <c:spPr>
            <a:solidFill>
              <a:srgbClr val="2F4554"/>
            </a:solidFill>
            <a:ln>
              <a:noFill/>
            </a:ln>
            <a:effectLst/>
          </c:spPr>
          <c:cat>
            <c:strRef>
              <c:f>PVC制品出口统计!$B$53:$M$53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PVC制品出口统计!$B$56:$M$56</c:f>
              <c:numCache>
                <c:formatCode>General</c:formatCode>
                <c:ptCount val="12"/>
                <c:pt idx="0">
                  <c:v>134437.19399999999</c:v>
                </c:pt>
                <c:pt idx="1">
                  <c:v>105728.314</c:v>
                </c:pt>
                <c:pt idx="2">
                  <c:v>84561.441999999908</c:v>
                </c:pt>
                <c:pt idx="3">
                  <c:v>129173.977</c:v>
                </c:pt>
                <c:pt idx="4">
                  <c:v>138765.94</c:v>
                </c:pt>
                <c:pt idx="5">
                  <c:v>143094.09899999999</c:v>
                </c:pt>
                <c:pt idx="6">
                  <c:v>146717.91800000001</c:v>
                </c:pt>
                <c:pt idx="7">
                  <c:v>141601.08799999999</c:v>
                </c:pt>
                <c:pt idx="8">
                  <c:v>131120.549</c:v>
                </c:pt>
                <c:pt idx="9">
                  <c:v>136338.095</c:v>
                </c:pt>
                <c:pt idx="10">
                  <c:v>130321.7</c:v>
                </c:pt>
                <c:pt idx="11">
                  <c:v>157555.99799999999</c:v>
                </c:pt>
              </c:numCache>
            </c:numRef>
          </c:val>
        </c:ser>
        <c:ser>
          <c:idx val="3"/>
          <c:order val="3"/>
          <c:tx>
            <c:strRef>
              <c:f>PVC制品出口统计!$A$57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rgbClr val="61A0A8"/>
            </a:solidFill>
            <a:ln>
              <a:noFill/>
            </a:ln>
            <a:effectLst/>
          </c:spPr>
          <c:cat>
            <c:strRef>
              <c:f>PVC制品出口统计!$B$53:$M$53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PVC制品出口统计!$B$57:$M$57</c:f>
              <c:numCache>
                <c:formatCode>General</c:formatCode>
                <c:ptCount val="12"/>
                <c:pt idx="0">
                  <c:v>154802.568</c:v>
                </c:pt>
                <c:pt idx="1">
                  <c:v>107530.21199999997</c:v>
                </c:pt>
                <c:pt idx="2">
                  <c:v>139110.14800000004</c:v>
                </c:pt>
                <c:pt idx="3">
                  <c:v>179604.69099999999</c:v>
                </c:pt>
                <c:pt idx="4">
                  <c:v>183689.033</c:v>
                </c:pt>
                <c:pt idx="5">
                  <c:v>181230.04199999999</c:v>
                </c:pt>
                <c:pt idx="6">
                  <c:v>169714.296</c:v>
                </c:pt>
                <c:pt idx="7">
                  <c:v>207423.33599999998</c:v>
                </c:pt>
                <c:pt idx="8">
                  <c:v>174172.94399999999</c:v>
                </c:pt>
                <c:pt idx="9">
                  <c:v>172501.035</c:v>
                </c:pt>
                <c:pt idx="10">
                  <c:v>192997.70199999999</c:v>
                </c:pt>
                <c:pt idx="11">
                  <c:v>194714.55099999998</c:v>
                </c:pt>
              </c:numCache>
            </c:numRef>
          </c:val>
        </c:ser>
        <c:ser>
          <c:idx val="4"/>
          <c:order val="4"/>
          <c:tx>
            <c:strRef>
              <c:f>PVC制品出口统计!$A$58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C98265"/>
            </a:solidFill>
            <a:ln>
              <a:noFill/>
            </a:ln>
            <a:effectLst/>
          </c:spPr>
          <c:cat>
            <c:strRef>
              <c:f>PVC制品出口统计!$B$53:$M$53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PVC制品出口统计!$B$58:$M$58</c:f>
              <c:numCache>
                <c:formatCode>General</c:formatCode>
                <c:ptCount val="12"/>
                <c:pt idx="0">
                  <c:v>199994.101</c:v>
                </c:pt>
                <c:pt idx="1">
                  <c:v>117087.285</c:v>
                </c:pt>
                <c:pt idx="2">
                  <c:v>197747.31299999999</c:v>
                </c:pt>
                <c:pt idx="3">
                  <c:v>200667.163</c:v>
                </c:pt>
                <c:pt idx="4">
                  <c:v>231038.60200000001</c:v>
                </c:pt>
                <c:pt idx="5">
                  <c:v>241081.079</c:v>
                </c:pt>
                <c:pt idx="6">
                  <c:v>239536.75700000001</c:v>
                </c:pt>
                <c:pt idx="7">
                  <c:v>232483.08</c:v>
                </c:pt>
                <c:pt idx="8">
                  <c:v>231357.39799999999</c:v>
                </c:pt>
              </c:numCache>
            </c:numRef>
          </c:val>
        </c:ser>
        <c:gapWidth val="219"/>
        <c:overlap val="-27"/>
        <c:axId val="174248320"/>
        <c:axId val="174275200"/>
      </c:barChart>
      <c:catAx>
        <c:axId val="1742483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174275200"/>
        <c:crosses val="autoZero"/>
        <c:auto val="1"/>
        <c:lblAlgn val="ctr"/>
        <c:lblOffset val="100"/>
      </c:catAx>
      <c:valAx>
        <c:axId val="1742752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17424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50429610438319"/>
          <c:y val="0.13183536714767696"/>
          <c:w val="0.72402471551897407"/>
          <c:h val="0.139138507696885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sz="16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sz="1600" b="1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sz="1600" b="1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市场</a:t>
            </a:r>
            <a:r>
              <a:rPr lang="zh-CN" sz="1600" b="1" dirty="0" smtClean="0">
                <a:latin typeface="微软雅黑" pitchFamily="34" charset="-122"/>
                <a:ea typeface="微软雅黑" pitchFamily="34" charset="-122"/>
              </a:rPr>
              <a:t>价</a:t>
            </a:r>
            <a:r>
              <a:rPr lang="zh-CN" sz="1600" b="1" dirty="0">
                <a:latin typeface="微软雅黑" pitchFamily="34" charset="-122"/>
                <a:ea typeface="微软雅黑" pitchFamily="34" charset="-122"/>
              </a:rPr>
              <a:t>格走势图</a:t>
            </a:r>
          </a:p>
        </c:rich>
      </c:tx>
      <c:layout>
        <c:manualLayout>
          <c:xMode val="edge"/>
          <c:yMode val="edge"/>
          <c:x val="0.34239416737928319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908144821999714E-2"/>
          <c:y val="0.13792797483998206"/>
          <c:w val="0.91383911268566886"/>
          <c:h val="0.59414331022324007"/>
        </c:manualLayout>
      </c:layout>
      <c:lineChart>
        <c:grouping val="standard"/>
        <c:ser>
          <c:idx val="0"/>
          <c:order val="0"/>
          <c:tx>
            <c:strRef>
              <c:f>市场价汇总!$B$1</c:f>
              <c:strCache>
                <c:ptCount val="1"/>
                <c:pt idx="0">
                  <c:v>华东电石法SG-5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市场价汇总!$A$2:$A$2709</c:f>
              <c:numCache>
                <c:formatCode>yyyy/m/d</c:formatCode>
                <c:ptCount val="2708"/>
                <c:pt idx="0">
                  <c:v>39083</c:v>
                </c:pt>
                <c:pt idx="1">
                  <c:v>39086</c:v>
                </c:pt>
                <c:pt idx="2">
                  <c:v>39087</c:v>
                </c:pt>
                <c:pt idx="3">
                  <c:v>39088</c:v>
                </c:pt>
                <c:pt idx="4">
                  <c:v>39089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39095</c:v>
                </c:pt>
                <c:pt idx="11">
                  <c:v>39096</c:v>
                </c:pt>
                <c:pt idx="12">
                  <c:v>39097</c:v>
                </c:pt>
                <c:pt idx="13">
                  <c:v>39098</c:v>
                </c:pt>
                <c:pt idx="14">
                  <c:v>39099</c:v>
                </c:pt>
                <c:pt idx="15">
                  <c:v>39100</c:v>
                </c:pt>
                <c:pt idx="16">
                  <c:v>39101</c:v>
                </c:pt>
                <c:pt idx="17">
                  <c:v>39104</c:v>
                </c:pt>
                <c:pt idx="18">
                  <c:v>39105</c:v>
                </c:pt>
                <c:pt idx="19">
                  <c:v>39106</c:v>
                </c:pt>
                <c:pt idx="20">
                  <c:v>39107</c:v>
                </c:pt>
                <c:pt idx="21">
                  <c:v>39108</c:v>
                </c:pt>
                <c:pt idx="22">
                  <c:v>39111</c:v>
                </c:pt>
                <c:pt idx="23">
                  <c:v>39112</c:v>
                </c:pt>
                <c:pt idx="24">
                  <c:v>39113</c:v>
                </c:pt>
                <c:pt idx="25">
                  <c:v>39114</c:v>
                </c:pt>
                <c:pt idx="26">
                  <c:v>39115</c:v>
                </c:pt>
                <c:pt idx="27">
                  <c:v>39116</c:v>
                </c:pt>
                <c:pt idx="28">
                  <c:v>39117</c:v>
                </c:pt>
                <c:pt idx="29">
                  <c:v>39118</c:v>
                </c:pt>
                <c:pt idx="30">
                  <c:v>39119</c:v>
                </c:pt>
                <c:pt idx="31">
                  <c:v>39120</c:v>
                </c:pt>
                <c:pt idx="32">
                  <c:v>39121</c:v>
                </c:pt>
                <c:pt idx="33">
                  <c:v>39122</c:v>
                </c:pt>
                <c:pt idx="34">
                  <c:v>39123</c:v>
                </c:pt>
                <c:pt idx="35">
                  <c:v>39124</c:v>
                </c:pt>
                <c:pt idx="36">
                  <c:v>39125</c:v>
                </c:pt>
                <c:pt idx="37">
                  <c:v>39126</c:v>
                </c:pt>
                <c:pt idx="38">
                  <c:v>39127</c:v>
                </c:pt>
                <c:pt idx="39">
                  <c:v>39128</c:v>
                </c:pt>
                <c:pt idx="40">
                  <c:v>39138</c:v>
                </c:pt>
                <c:pt idx="41">
                  <c:v>39139</c:v>
                </c:pt>
                <c:pt idx="42">
                  <c:v>39140</c:v>
                </c:pt>
                <c:pt idx="43">
                  <c:v>39141</c:v>
                </c:pt>
                <c:pt idx="44">
                  <c:v>39142</c:v>
                </c:pt>
                <c:pt idx="45">
                  <c:v>39143</c:v>
                </c:pt>
                <c:pt idx="46">
                  <c:v>39146</c:v>
                </c:pt>
                <c:pt idx="47">
                  <c:v>39147</c:v>
                </c:pt>
                <c:pt idx="48">
                  <c:v>39148</c:v>
                </c:pt>
                <c:pt idx="49">
                  <c:v>39149</c:v>
                </c:pt>
                <c:pt idx="50">
                  <c:v>39150</c:v>
                </c:pt>
                <c:pt idx="51">
                  <c:v>39152</c:v>
                </c:pt>
                <c:pt idx="52">
                  <c:v>39153</c:v>
                </c:pt>
                <c:pt idx="53">
                  <c:v>39154</c:v>
                </c:pt>
                <c:pt idx="54">
                  <c:v>39155</c:v>
                </c:pt>
                <c:pt idx="55">
                  <c:v>39156</c:v>
                </c:pt>
                <c:pt idx="56">
                  <c:v>39157</c:v>
                </c:pt>
                <c:pt idx="57">
                  <c:v>39158</c:v>
                </c:pt>
                <c:pt idx="58">
                  <c:v>39159</c:v>
                </c:pt>
                <c:pt idx="59">
                  <c:v>39160</c:v>
                </c:pt>
                <c:pt idx="60">
                  <c:v>39161</c:v>
                </c:pt>
                <c:pt idx="61">
                  <c:v>39162</c:v>
                </c:pt>
                <c:pt idx="62">
                  <c:v>39163</c:v>
                </c:pt>
                <c:pt idx="63">
                  <c:v>39164</c:v>
                </c:pt>
                <c:pt idx="64">
                  <c:v>39165</c:v>
                </c:pt>
                <c:pt idx="65">
                  <c:v>39166</c:v>
                </c:pt>
                <c:pt idx="66">
                  <c:v>39167</c:v>
                </c:pt>
                <c:pt idx="67">
                  <c:v>39168</c:v>
                </c:pt>
                <c:pt idx="68">
                  <c:v>39169</c:v>
                </c:pt>
                <c:pt idx="69">
                  <c:v>39170</c:v>
                </c:pt>
                <c:pt idx="70">
                  <c:v>39171</c:v>
                </c:pt>
                <c:pt idx="71">
                  <c:v>39174</c:v>
                </c:pt>
                <c:pt idx="72">
                  <c:v>39175</c:v>
                </c:pt>
                <c:pt idx="73">
                  <c:v>39176</c:v>
                </c:pt>
                <c:pt idx="74">
                  <c:v>39177</c:v>
                </c:pt>
                <c:pt idx="75">
                  <c:v>39178</c:v>
                </c:pt>
                <c:pt idx="76">
                  <c:v>39181</c:v>
                </c:pt>
                <c:pt idx="77">
                  <c:v>39182</c:v>
                </c:pt>
                <c:pt idx="78">
                  <c:v>39183</c:v>
                </c:pt>
                <c:pt idx="79">
                  <c:v>39184</c:v>
                </c:pt>
                <c:pt idx="80">
                  <c:v>39185</c:v>
                </c:pt>
                <c:pt idx="81">
                  <c:v>39187</c:v>
                </c:pt>
                <c:pt idx="82">
                  <c:v>39188</c:v>
                </c:pt>
                <c:pt idx="83">
                  <c:v>39189</c:v>
                </c:pt>
                <c:pt idx="84">
                  <c:v>39190</c:v>
                </c:pt>
                <c:pt idx="85">
                  <c:v>39191</c:v>
                </c:pt>
                <c:pt idx="86">
                  <c:v>39192</c:v>
                </c:pt>
                <c:pt idx="87">
                  <c:v>39195</c:v>
                </c:pt>
                <c:pt idx="88">
                  <c:v>39196</c:v>
                </c:pt>
                <c:pt idx="89">
                  <c:v>39197</c:v>
                </c:pt>
                <c:pt idx="90">
                  <c:v>39198</c:v>
                </c:pt>
                <c:pt idx="91">
                  <c:v>39199</c:v>
                </c:pt>
                <c:pt idx="92">
                  <c:v>39200</c:v>
                </c:pt>
                <c:pt idx="93">
                  <c:v>39201</c:v>
                </c:pt>
                <c:pt idx="94">
                  <c:v>39202</c:v>
                </c:pt>
                <c:pt idx="95">
                  <c:v>39210</c:v>
                </c:pt>
                <c:pt idx="96">
                  <c:v>39211</c:v>
                </c:pt>
                <c:pt idx="97">
                  <c:v>39212</c:v>
                </c:pt>
                <c:pt idx="98">
                  <c:v>39213</c:v>
                </c:pt>
                <c:pt idx="99">
                  <c:v>39216</c:v>
                </c:pt>
                <c:pt idx="100">
                  <c:v>39217</c:v>
                </c:pt>
                <c:pt idx="101">
                  <c:v>39218</c:v>
                </c:pt>
                <c:pt idx="102">
                  <c:v>39219</c:v>
                </c:pt>
                <c:pt idx="103">
                  <c:v>39220</c:v>
                </c:pt>
                <c:pt idx="104">
                  <c:v>39223</c:v>
                </c:pt>
                <c:pt idx="105">
                  <c:v>39224</c:v>
                </c:pt>
                <c:pt idx="106">
                  <c:v>39225</c:v>
                </c:pt>
                <c:pt idx="107">
                  <c:v>39226</c:v>
                </c:pt>
                <c:pt idx="108">
                  <c:v>39227</c:v>
                </c:pt>
                <c:pt idx="109">
                  <c:v>39230</c:v>
                </c:pt>
                <c:pt idx="110">
                  <c:v>39231</c:v>
                </c:pt>
                <c:pt idx="111">
                  <c:v>39232</c:v>
                </c:pt>
                <c:pt idx="112">
                  <c:v>39233</c:v>
                </c:pt>
                <c:pt idx="113">
                  <c:v>39234</c:v>
                </c:pt>
                <c:pt idx="114">
                  <c:v>39237</c:v>
                </c:pt>
                <c:pt idx="115">
                  <c:v>39238</c:v>
                </c:pt>
                <c:pt idx="116">
                  <c:v>39239</c:v>
                </c:pt>
                <c:pt idx="117">
                  <c:v>39240</c:v>
                </c:pt>
                <c:pt idx="118">
                  <c:v>39241</c:v>
                </c:pt>
                <c:pt idx="119">
                  <c:v>39244</c:v>
                </c:pt>
                <c:pt idx="120">
                  <c:v>39245</c:v>
                </c:pt>
                <c:pt idx="121">
                  <c:v>39246</c:v>
                </c:pt>
                <c:pt idx="122">
                  <c:v>39247</c:v>
                </c:pt>
                <c:pt idx="123">
                  <c:v>39248</c:v>
                </c:pt>
                <c:pt idx="124">
                  <c:v>39251</c:v>
                </c:pt>
                <c:pt idx="125">
                  <c:v>39252</c:v>
                </c:pt>
                <c:pt idx="126">
                  <c:v>39253</c:v>
                </c:pt>
                <c:pt idx="127">
                  <c:v>39254</c:v>
                </c:pt>
                <c:pt idx="128">
                  <c:v>39255</c:v>
                </c:pt>
                <c:pt idx="129">
                  <c:v>39258</c:v>
                </c:pt>
                <c:pt idx="130">
                  <c:v>39259</c:v>
                </c:pt>
                <c:pt idx="131">
                  <c:v>39260</c:v>
                </c:pt>
                <c:pt idx="132">
                  <c:v>39261</c:v>
                </c:pt>
                <c:pt idx="133">
                  <c:v>39262</c:v>
                </c:pt>
                <c:pt idx="134">
                  <c:v>39265</c:v>
                </c:pt>
                <c:pt idx="135">
                  <c:v>39266</c:v>
                </c:pt>
                <c:pt idx="136">
                  <c:v>39267</c:v>
                </c:pt>
                <c:pt idx="137">
                  <c:v>39268</c:v>
                </c:pt>
                <c:pt idx="138">
                  <c:v>39269</c:v>
                </c:pt>
                <c:pt idx="139">
                  <c:v>39272</c:v>
                </c:pt>
                <c:pt idx="140">
                  <c:v>39273</c:v>
                </c:pt>
                <c:pt idx="141">
                  <c:v>39274</c:v>
                </c:pt>
                <c:pt idx="142">
                  <c:v>39275</c:v>
                </c:pt>
                <c:pt idx="143">
                  <c:v>39276</c:v>
                </c:pt>
                <c:pt idx="144">
                  <c:v>39279</c:v>
                </c:pt>
                <c:pt idx="145">
                  <c:v>39280</c:v>
                </c:pt>
                <c:pt idx="146">
                  <c:v>39281</c:v>
                </c:pt>
                <c:pt idx="147">
                  <c:v>39282</c:v>
                </c:pt>
                <c:pt idx="148">
                  <c:v>39283</c:v>
                </c:pt>
                <c:pt idx="149">
                  <c:v>39286</c:v>
                </c:pt>
                <c:pt idx="150">
                  <c:v>39287</c:v>
                </c:pt>
                <c:pt idx="151">
                  <c:v>39288</c:v>
                </c:pt>
                <c:pt idx="152">
                  <c:v>39289</c:v>
                </c:pt>
                <c:pt idx="153">
                  <c:v>39290</c:v>
                </c:pt>
                <c:pt idx="154">
                  <c:v>39293</c:v>
                </c:pt>
                <c:pt idx="155">
                  <c:v>39294</c:v>
                </c:pt>
                <c:pt idx="156">
                  <c:v>39295</c:v>
                </c:pt>
                <c:pt idx="157">
                  <c:v>39296</c:v>
                </c:pt>
                <c:pt idx="158">
                  <c:v>39297</c:v>
                </c:pt>
                <c:pt idx="159">
                  <c:v>39300</c:v>
                </c:pt>
                <c:pt idx="160">
                  <c:v>39301</c:v>
                </c:pt>
                <c:pt idx="161">
                  <c:v>39302</c:v>
                </c:pt>
                <c:pt idx="162">
                  <c:v>39303</c:v>
                </c:pt>
                <c:pt idx="163">
                  <c:v>39304</c:v>
                </c:pt>
                <c:pt idx="164">
                  <c:v>39307</c:v>
                </c:pt>
                <c:pt idx="165">
                  <c:v>39308</c:v>
                </c:pt>
                <c:pt idx="166">
                  <c:v>39309</c:v>
                </c:pt>
                <c:pt idx="167">
                  <c:v>39310</c:v>
                </c:pt>
                <c:pt idx="168">
                  <c:v>39311</c:v>
                </c:pt>
                <c:pt idx="169">
                  <c:v>39314</c:v>
                </c:pt>
                <c:pt idx="170">
                  <c:v>39315</c:v>
                </c:pt>
                <c:pt idx="171">
                  <c:v>39316</c:v>
                </c:pt>
                <c:pt idx="172">
                  <c:v>39317</c:v>
                </c:pt>
                <c:pt idx="173">
                  <c:v>39318</c:v>
                </c:pt>
                <c:pt idx="174">
                  <c:v>39321</c:v>
                </c:pt>
                <c:pt idx="175">
                  <c:v>39322</c:v>
                </c:pt>
                <c:pt idx="176">
                  <c:v>39323</c:v>
                </c:pt>
                <c:pt idx="177">
                  <c:v>39324</c:v>
                </c:pt>
                <c:pt idx="178">
                  <c:v>39325</c:v>
                </c:pt>
                <c:pt idx="179">
                  <c:v>39328</c:v>
                </c:pt>
                <c:pt idx="180">
                  <c:v>39329</c:v>
                </c:pt>
                <c:pt idx="181">
                  <c:v>39330</c:v>
                </c:pt>
                <c:pt idx="182">
                  <c:v>39331</c:v>
                </c:pt>
                <c:pt idx="183">
                  <c:v>39332</c:v>
                </c:pt>
                <c:pt idx="184">
                  <c:v>39335</c:v>
                </c:pt>
                <c:pt idx="185">
                  <c:v>39336</c:v>
                </c:pt>
                <c:pt idx="186">
                  <c:v>39337</c:v>
                </c:pt>
                <c:pt idx="187">
                  <c:v>39338</c:v>
                </c:pt>
                <c:pt idx="188">
                  <c:v>39339</c:v>
                </c:pt>
                <c:pt idx="189">
                  <c:v>39342</c:v>
                </c:pt>
                <c:pt idx="190">
                  <c:v>39343</c:v>
                </c:pt>
                <c:pt idx="191">
                  <c:v>39344</c:v>
                </c:pt>
                <c:pt idx="192">
                  <c:v>39345</c:v>
                </c:pt>
                <c:pt idx="193">
                  <c:v>39346</c:v>
                </c:pt>
                <c:pt idx="194">
                  <c:v>39349</c:v>
                </c:pt>
                <c:pt idx="195">
                  <c:v>39350</c:v>
                </c:pt>
                <c:pt idx="196">
                  <c:v>39351</c:v>
                </c:pt>
                <c:pt idx="197">
                  <c:v>39352</c:v>
                </c:pt>
                <c:pt idx="198">
                  <c:v>39353</c:v>
                </c:pt>
                <c:pt idx="199">
                  <c:v>39354</c:v>
                </c:pt>
                <c:pt idx="200">
                  <c:v>39356</c:v>
                </c:pt>
                <c:pt idx="201">
                  <c:v>39357</c:v>
                </c:pt>
                <c:pt idx="202">
                  <c:v>39358</c:v>
                </c:pt>
                <c:pt idx="203">
                  <c:v>39359</c:v>
                </c:pt>
                <c:pt idx="204">
                  <c:v>39360</c:v>
                </c:pt>
                <c:pt idx="205">
                  <c:v>39363</c:v>
                </c:pt>
                <c:pt idx="206">
                  <c:v>39364</c:v>
                </c:pt>
                <c:pt idx="207">
                  <c:v>39365</c:v>
                </c:pt>
                <c:pt idx="208">
                  <c:v>39366</c:v>
                </c:pt>
                <c:pt idx="209">
                  <c:v>39367</c:v>
                </c:pt>
                <c:pt idx="210">
                  <c:v>39370</c:v>
                </c:pt>
                <c:pt idx="211">
                  <c:v>39371</c:v>
                </c:pt>
                <c:pt idx="212">
                  <c:v>39372</c:v>
                </c:pt>
                <c:pt idx="213">
                  <c:v>39373</c:v>
                </c:pt>
                <c:pt idx="214">
                  <c:v>39374</c:v>
                </c:pt>
                <c:pt idx="215">
                  <c:v>39377</c:v>
                </c:pt>
                <c:pt idx="216">
                  <c:v>39378</c:v>
                </c:pt>
                <c:pt idx="217">
                  <c:v>39379</c:v>
                </c:pt>
                <c:pt idx="218">
                  <c:v>39380</c:v>
                </c:pt>
                <c:pt idx="219">
                  <c:v>39381</c:v>
                </c:pt>
                <c:pt idx="220">
                  <c:v>39384</c:v>
                </c:pt>
                <c:pt idx="221">
                  <c:v>39385</c:v>
                </c:pt>
                <c:pt idx="222">
                  <c:v>39386</c:v>
                </c:pt>
                <c:pt idx="223">
                  <c:v>39387</c:v>
                </c:pt>
                <c:pt idx="224">
                  <c:v>39388</c:v>
                </c:pt>
                <c:pt idx="225">
                  <c:v>39391</c:v>
                </c:pt>
                <c:pt idx="226">
                  <c:v>39392</c:v>
                </c:pt>
                <c:pt idx="227">
                  <c:v>39393</c:v>
                </c:pt>
                <c:pt idx="228">
                  <c:v>39394</c:v>
                </c:pt>
                <c:pt idx="229">
                  <c:v>39395</c:v>
                </c:pt>
                <c:pt idx="230">
                  <c:v>39398</c:v>
                </c:pt>
                <c:pt idx="231">
                  <c:v>39399</c:v>
                </c:pt>
                <c:pt idx="232">
                  <c:v>39400</c:v>
                </c:pt>
                <c:pt idx="233">
                  <c:v>39401</c:v>
                </c:pt>
                <c:pt idx="234">
                  <c:v>39402</c:v>
                </c:pt>
                <c:pt idx="235">
                  <c:v>39405</c:v>
                </c:pt>
                <c:pt idx="236">
                  <c:v>39406</c:v>
                </c:pt>
                <c:pt idx="237">
                  <c:v>39407</c:v>
                </c:pt>
                <c:pt idx="238">
                  <c:v>39408</c:v>
                </c:pt>
                <c:pt idx="239">
                  <c:v>39409</c:v>
                </c:pt>
                <c:pt idx="240">
                  <c:v>39412</c:v>
                </c:pt>
                <c:pt idx="241">
                  <c:v>39413</c:v>
                </c:pt>
                <c:pt idx="242">
                  <c:v>39414</c:v>
                </c:pt>
                <c:pt idx="243">
                  <c:v>39415</c:v>
                </c:pt>
                <c:pt idx="244">
                  <c:v>39416</c:v>
                </c:pt>
                <c:pt idx="245">
                  <c:v>39419</c:v>
                </c:pt>
                <c:pt idx="246">
                  <c:v>39420</c:v>
                </c:pt>
                <c:pt idx="247">
                  <c:v>39421</c:v>
                </c:pt>
                <c:pt idx="248">
                  <c:v>39422</c:v>
                </c:pt>
                <c:pt idx="249">
                  <c:v>39423</c:v>
                </c:pt>
                <c:pt idx="250">
                  <c:v>39426</c:v>
                </c:pt>
                <c:pt idx="251">
                  <c:v>39427</c:v>
                </c:pt>
                <c:pt idx="252">
                  <c:v>39428</c:v>
                </c:pt>
                <c:pt idx="253">
                  <c:v>39429</c:v>
                </c:pt>
                <c:pt idx="254">
                  <c:v>39430</c:v>
                </c:pt>
                <c:pt idx="255">
                  <c:v>39433</c:v>
                </c:pt>
                <c:pt idx="256">
                  <c:v>39434</c:v>
                </c:pt>
                <c:pt idx="257">
                  <c:v>39435</c:v>
                </c:pt>
                <c:pt idx="258">
                  <c:v>39436</c:v>
                </c:pt>
                <c:pt idx="259">
                  <c:v>39437</c:v>
                </c:pt>
                <c:pt idx="260">
                  <c:v>39440</c:v>
                </c:pt>
                <c:pt idx="261">
                  <c:v>39441</c:v>
                </c:pt>
                <c:pt idx="262">
                  <c:v>39442</c:v>
                </c:pt>
                <c:pt idx="263">
                  <c:v>39443</c:v>
                </c:pt>
                <c:pt idx="264">
                  <c:v>39444</c:v>
                </c:pt>
                <c:pt idx="265">
                  <c:v>39449</c:v>
                </c:pt>
                <c:pt idx="266">
                  <c:v>39450</c:v>
                </c:pt>
                <c:pt idx="267">
                  <c:v>39451</c:v>
                </c:pt>
                <c:pt idx="268">
                  <c:v>39454</c:v>
                </c:pt>
                <c:pt idx="269">
                  <c:v>39455</c:v>
                </c:pt>
                <c:pt idx="270">
                  <c:v>39456</c:v>
                </c:pt>
                <c:pt idx="271">
                  <c:v>39457</c:v>
                </c:pt>
                <c:pt idx="272">
                  <c:v>39458</c:v>
                </c:pt>
                <c:pt idx="273">
                  <c:v>39461</c:v>
                </c:pt>
                <c:pt idx="274">
                  <c:v>39462</c:v>
                </c:pt>
                <c:pt idx="275">
                  <c:v>39463</c:v>
                </c:pt>
                <c:pt idx="276">
                  <c:v>39464</c:v>
                </c:pt>
                <c:pt idx="277">
                  <c:v>39465</c:v>
                </c:pt>
                <c:pt idx="278">
                  <c:v>39468</c:v>
                </c:pt>
                <c:pt idx="279">
                  <c:v>39469</c:v>
                </c:pt>
                <c:pt idx="280">
                  <c:v>39470</c:v>
                </c:pt>
                <c:pt idx="281">
                  <c:v>39471</c:v>
                </c:pt>
                <c:pt idx="282">
                  <c:v>39472</c:v>
                </c:pt>
                <c:pt idx="283">
                  <c:v>39475</c:v>
                </c:pt>
                <c:pt idx="284">
                  <c:v>39476</c:v>
                </c:pt>
                <c:pt idx="285">
                  <c:v>39477</c:v>
                </c:pt>
                <c:pt idx="286">
                  <c:v>39478</c:v>
                </c:pt>
                <c:pt idx="287">
                  <c:v>39479</c:v>
                </c:pt>
                <c:pt idx="288">
                  <c:v>39480</c:v>
                </c:pt>
                <c:pt idx="289">
                  <c:v>39481</c:v>
                </c:pt>
                <c:pt idx="290">
                  <c:v>39482</c:v>
                </c:pt>
                <c:pt idx="291">
                  <c:v>39491</c:v>
                </c:pt>
                <c:pt idx="292">
                  <c:v>39492</c:v>
                </c:pt>
                <c:pt idx="293">
                  <c:v>39493</c:v>
                </c:pt>
                <c:pt idx="294">
                  <c:v>39496</c:v>
                </c:pt>
                <c:pt idx="295">
                  <c:v>39497</c:v>
                </c:pt>
                <c:pt idx="296">
                  <c:v>39498</c:v>
                </c:pt>
                <c:pt idx="297">
                  <c:v>39499</c:v>
                </c:pt>
                <c:pt idx="298">
                  <c:v>39500</c:v>
                </c:pt>
                <c:pt idx="299">
                  <c:v>39503</c:v>
                </c:pt>
                <c:pt idx="300">
                  <c:v>39504</c:v>
                </c:pt>
                <c:pt idx="301">
                  <c:v>39505</c:v>
                </c:pt>
                <c:pt idx="302">
                  <c:v>39506</c:v>
                </c:pt>
                <c:pt idx="303">
                  <c:v>39507</c:v>
                </c:pt>
                <c:pt idx="304">
                  <c:v>39510</c:v>
                </c:pt>
                <c:pt idx="305">
                  <c:v>39511</c:v>
                </c:pt>
                <c:pt idx="306">
                  <c:v>39512</c:v>
                </c:pt>
                <c:pt idx="307">
                  <c:v>39513</c:v>
                </c:pt>
                <c:pt idx="308">
                  <c:v>39514</c:v>
                </c:pt>
                <c:pt idx="309">
                  <c:v>39517</c:v>
                </c:pt>
                <c:pt idx="310">
                  <c:v>39518</c:v>
                </c:pt>
                <c:pt idx="311">
                  <c:v>39519</c:v>
                </c:pt>
                <c:pt idx="312">
                  <c:v>39520</c:v>
                </c:pt>
                <c:pt idx="313">
                  <c:v>39521</c:v>
                </c:pt>
                <c:pt idx="314">
                  <c:v>39524</c:v>
                </c:pt>
                <c:pt idx="315">
                  <c:v>39525</c:v>
                </c:pt>
                <c:pt idx="316">
                  <c:v>39526</c:v>
                </c:pt>
                <c:pt idx="317">
                  <c:v>39527</c:v>
                </c:pt>
                <c:pt idx="318">
                  <c:v>39528</c:v>
                </c:pt>
                <c:pt idx="319">
                  <c:v>39531</c:v>
                </c:pt>
                <c:pt idx="320">
                  <c:v>39532</c:v>
                </c:pt>
                <c:pt idx="321">
                  <c:v>39533</c:v>
                </c:pt>
                <c:pt idx="322">
                  <c:v>39534</c:v>
                </c:pt>
                <c:pt idx="323">
                  <c:v>39535</c:v>
                </c:pt>
                <c:pt idx="324">
                  <c:v>39538</c:v>
                </c:pt>
                <c:pt idx="325">
                  <c:v>39539</c:v>
                </c:pt>
                <c:pt idx="326">
                  <c:v>39540</c:v>
                </c:pt>
                <c:pt idx="327">
                  <c:v>39541</c:v>
                </c:pt>
                <c:pt idx="328">
                  <c:v>39542</c:v>
                </c:pt>
                <c:pt idx="329">
                  <c:v>39545</c:v>
                </c:pt>
                <c:pt idx="330">
                  <c:v>39546</c:v>
                </c:pt>
                <c:pt idx="331">
                  <c:v>39547</c:v>
                </c:pt>
                <c:pt idx="332">
                  <c:v>39548</c:v>
                </c:pt>
                <c:pt idx="333">
                  <c:v>39549</c:v>
                </c:pt>
                <c:pt idx="334">
                  <c:v>39552</c:v>
                </c:pt>
                <c:pt idx="335">
                  <c:v>39553</c:v>
                </c:pt>
                <c:pt idx="336">
                  <c:v>39554</c:v>
                </c:pt>
                <c:pt idx="337">
                  <c:v>39555</c:v>
                </c:pt>
                <c:pt idx="338">
                  <c:v>39556</c:v>
                </c:pt>
                <c:pt idx="339">
                  <c:v>39559</c:v>
                </c:pt>
                <c:pt idx="340">
                  <c:v>39560</c:v>
                </c:pt>
                <c:pt idx="341">
                  <c:v>39561</c:v>
                </c:pt>
                <c:pt idx="342">
                  <c:v>39562</c:v>
                </c:pt>
                <c:pt idx="343">
                  <c:v>39563</c:v>
                </c:pt>
                <c:pt idx="344">
                  <c:v>39566</c:v>
                </c:pt>
                <c:pt idx="345">
                  <c:v>39567</c:v>
                </c:pt>
                <c:pt idx="346">
                  <c:v>39568</c:v>
                </c:pt>
                <c:pt idx="347">
                  <c:v>39572</c:v>
                </c:pt>
                <c:pt idx="348">
                  <c:v>39573</c:v>
                </c:pt>
                <c:pt idx="349">
                  <c:v>39574</c:v>
                </c:pt>
                <c:pt idx="350">
                  <c:v>39575</c:v>
                </c:pt>
                <c:pt idx="351">
                  <c:v>39576</c:v>
                </c:pt>
                <c:pt idx="352">
                  <c:v>39577</c:v>
                </c:pt>
                <c:pt idx="353">
                  <c:v>39580</c:v>
                </c:pt>
                <c:pt idx="354">
                  <c:v>39581</c:v>
                </c:pt>
                <c:pt idx="355">
                  <c:v>39582</c:v>
                </c:pt>
                <c:pt idx="356">
                  <c:v>39583</c:v>
                </c:pt>
                <c:pt idx="357">
                  <c:v>39584</c:v>
                </c:pt>
                <c:pt idx="358">
                  <c:v>39587</c:v>
                </c:pt>
                <c:pt idx="359">
                  <c:v>39588</c:v>
                </c:pt>
                <c:pt idx="360">
                  <c:v>39589</c:v>
                </c:pt>
                <c:pt idx="361">
                  <c:v>39590</c:v>
                </c:pt>
                <c:pt idx="362">
                  <c:v>39591</c:v>
                </c:pt>
                <c:pt idx="363">
                  <c:v>39594</c:v>
                </c:pt>
                <c:pt idx="364">
                  <c:v>39595</c:v>
                </c:pt>
                <c:pt idx="365">
                  <c:v>39596</c:v>
                </c:pt>
                <c:pt idx="366">
                  <c:v>39597</c:v>
                </c:pt>
                <c:pt idx="367">
                  <c:v>39598</c:v>
                </c:pt>
                <c:pt idx="368">
                  <c:v>39601</c:v>
                </c:pt>
                <c:pt idx="369">
                  <c:v>39602</c:v>
                </c:pt>
                <c:pt idx="370">
                  <c:v>39603</c:v>
                </c:pt>
                <c:pt idx="371">
                  <c:v>39604</c:v>
                </c:pt>
                <c:pt idx="372">
                  <c:v>39605</c:v>
                </c:pt>
                <c:pt idx="373">
                  <c:v>39608</c:v>
                </c:pt>
                <c:pt idx="374">
                  <c:v>39609</c:v>
                </c:pt>
                <c:pt idx="375">
                  <c:v>39610</c:v>
                </c:pt>
                <c:pt idx="376">
                  <c:v>39611</c:v>
                </c:pt>
                <c:pt idx="377">
                  <c:v>39612</c:v>
                </c:pt>
                <c:pt idx="378">
                  <c:v>39615</c:v>
                </c:pt>
                <c:pt idx="379">
                  <c:v>39616</c:v>
                </c:pt>
                <c:pt idx="380">
                  <c:v>39617</c:v>
                </c:pt>
                <c:pt idx="381">
                  <c:v>39618</c:v>
                </c:pt>
                <c:pt idx="382">
                  <c:v>39619</c:v>
                </c:pt>
                <c:pt idx="383">
                  <c:v>39622</c:v>
                </c:pt>
                <c:pt idx="384">
                  <c:v>39623</c:v>
                </c:pt>
                <c:pt idx="385">
                  <c:v>39624</c:v>
                </c:pt>
                <c:pt idx="386">
                  <c:v>39625</c:v>
                </c:pt>
                <c:pt idx="387">
                  <c:v>39626</c:v>
                </c:pt>
                <c:pt idx="388">
                  <c:v>39629</c:v>
                </c:pt>
                <c:pt idx="389">
                  <c:v>39630</c:v>
                </c:pt>
                <c:pt idx="390">
                  <c:v>39631</c:v>
                </c:pt>
                <c:pt idx="391">
                  <c:v>39632</c:v>
                </c:pt>
                <c:pt idx="392">
                  <c:v>39633</c:v>
                </c:pt>
                <c:pt idx="393">
                  <c:v>39636</c:v>
                </c:pt>
                <c:pt idx="394">
                  <c:v>39637</c:v>
                </c:pt>
                <c:pt idx="395">
                  <c:v>39638</c:v>
                </c:pt>
                <c:pt idx="396">
                  <c:v>39639</c:v>
                </c:pt>
                <c:pt idx="397">
                  <c:v>39640</c:v>
                </c:pt>
                <c:pt idx="398">
                  <c:v>39643</c:v>
                </c:pt>
                <c:pt idx="399">
                  <c:v>39644</c:v>
                </c:pt>
                <c:pt idx="400">
                  <c:v>39645</c:v>
                </c:pt>
                <c:pt idx="401">
                  <c:v>39646</c:v>
                </c:pt>
                <c:pt idx="402">
                  <c:v>39647</c:v>
                </c:pt>
                <c:pt idx="403">
                  <c:v>39650</c:v>
                </c:pt>
                <c:pt idx="404">
                  <c:v>39651</c:v>
                </c:pt>
                <c:pt idx="405">
                  <c:v>39652</c:v>
                </c:pt>
                <c:pt idx="406">
                  <c:v>39653</c:v>
                </c:pt>
                <c:pt idx="407">
                  <c:v>39654</c:v>
                </c:pt>
                <c:pt idx="408">
                  <c:v>39657</c:v>
                </c:pt>
                <c:pt idx="409">
                  <c:v>39658</c:v>
                </c:pt>
                <c:pt idx="410">
                  <c:v>39659</c:v>
                </c:pt>
                <c:pt idx="411">
                  <c:v>39660</c:v>
                </c:pt>
                <c:pt idx="412">
                  <c:v>39661</c:v>
                </c:pt>
                <c:pt idx="413">
                  <c:v>39664</c:v>
                </c:pt>
                <c:pt idx="414">
                  <c:v>39665</c:v>
                </c:pt>
                <c:pt idx="415">
                  <c:v>39666</c:v>
                </c:pt>
                <c:pt idx="416">
                  <c:v>39667</c:v>
                </c:pt>
                <c:pt idx="417">
                  <c:v>39668</c:v>
                </c:pt>
                <c:pt idx="418">
                  <c:v>39671</c:v>
                </c:pt>
                <c:pt idx="419">
                  <c:v>39672</c:v>
                </c:pt>
                <c:pt idx="420">
                  <c:v>39673</c:v>
                </c:pt>
                <c:pt idx="421">
                  <c:v>39674</c:v>
                </c:pt>
                <c:pt idx="422">
                  <c:v>39675</c:v>
                </c:pt>
                <c:pt idx="423">
                  <c:v>39678</c:v>
                </c:pt>
                <c:pt idx="424">
                  <c:v>39679</c:v>
                </c:pt>
                <c:pt idx="425">
                  <c:v>39680</c:v>
                </c:pt>
                <c:pt idx="426">
                  <c:v>39681</c:v>
                </c:pt>
                <c:pt idx="427">
                  <c:v>39682</c:v>
                </c:pt>
                <c:pt idx="428">
                  <c:v>39685</c:v>
                </c:pt>
                <c:pt idx="429">
                  <c:v>39686</c:v>
                </c:pt>
                <c:pt idx="430">
                  <c:v>39687</c:v>
                </c:pt>
                <c:pt idx="431">
                  <c:v>39688</c:v>
                </c:pt>
                <c:pt idx="432">
                  <c:v>39689</c:v>
                </c:pt>
                <c:pt idx="433">
                  <c:v>39692</c:v>
                </c:pt>
                <c:pt idx="434">
                  <c:v>39693</c:v>
                </c:pt>
                <c:pt idx="435">
                  <c:v>39694</c:v>
                </c:pt>
                <c:pt idx="436">
                  <c:v>39695</c:v>
                </c:pt>
                <c:pt idx="437">
                  <c:v>39696</c:v>
                </c:pt>
                <c:pt idx="438">
                  <c:v>39699</c:v>
                </c:pt>
                <c:pt idx="439">
                  <c:v>39700</c:v>
                </c:pt>
                <c:pt idx="440">
                  <c:v>39701</c:v>
                </c:pt>
                <c:pt idx="441">
                  <c:v>39702</c:v>
                </c:pt>
                <c:pt idx="442">
                  <c:v>39703</c:v>
                </c:pt>
                <c:pt idx="443">
                  <c:v>39707</c:v>
                </c:pt>
                <c:pt idx="444">
                  <c:v>39708</c:v>
                </c:pt>
                <c:pt idx="445">
                  <c:v>39709</c:v>
                </c:pt>
                <c:pt idx="446">
                  <c:v>39710</c:v>
                </c:pt>
                <c:pt idx="447">
                  <c:v>39713</c:v>
                </c:pt>
                <c:pt idx="448">
                  <c:v>39714</c:v>
                </c:pt>
                <c:pt idx="449">
                  <c:v>39715</c:v>
                </c:pt>
                <c:pt idx="450">
                  <c:v>39716</c:v>
                </c:pt>
                <c:pt idx="451">
                  <c:v>39717</c:v>
                </c:pt>
                <c:pt idx="452">
                  <c:v>39718</c:v>
                </c:pt>
                <c:pt idx="453">
                  <c:v>39719</c:v>
                </c:pt>
                <c:pt idx="454">
                  <c:v>39727</c:v>
                </c:pt>
                <c:pt idx="455">
                  <c:v>39728</c:v>
                </c:pt>
                <c:pt idx="456">
                  <c:v>39729</c:v>
                </c:pt>
                <c:pt idx="457">
                  <c:v>39730</c:v>
                </c:pt>
                <c:pt idx="458">
                  <c:v>39731</c:v>
                </c:pt>
                <c:pt idx="459">
                  <c:v>39734</c:v>
                </c:pt>
                <c:pt idx="460">
                  <c:v>39735</c:v>
                </c:pt>
                <c:pt idx="461">
                  <c:v>39736</c:v>
                </c:pt>
                <c:pt idx="462">
                  <c:v>39737</c:v>
                </c:pt>
                <c:pt idx="463">
                  <c:v>39738</c:v>
                </c:pt>
                <c:pt idx="464">
                  <c:v>39741</c:v>
                </c:pt>
                <c:pt idx="465">
                  <c:v>39742</c:v>
                </c:pt>
                <c:pt idx="466">
                  <c:v>39743</c:v>
                </c:pt>
                <c:pt idx="467">
                  <c:v>39744</c:v>
                </c:pt>
                <c:pt idx="468">
                  <c:v>39745</c:v>
                </c:pt>
                <c:pt idx="469">
                  <c:v>39748</c:v>
                </c:pt>
                <c:pt idx="470">
                  <c:v>39749</c:v>
                </c:pt>
                <c:pt idx="471">
                  <c:v>39750</c:v>
                </c:pt>
                <c:pt idx="472">
                  <c:v>39751</c:v>
                </c:pt>
                <c:pt idx="473">
                  <c:v>39752</c:v>
                </c:pt>
                <c:pt idx="474">
                  <c:v>39755</c:v>
                </c:pt>
                <c:pt idx="475">
                  <c:v>39756</c:v>
                </c:pt>
                <c:pt idx="476">
                  <c:v>39757</c:v>
                </c:pt>
                <c:pt idx="477">
                  <c:v>39758</c:v>
                </c:pt>
                <c:pt idx="478">
                  <c:v>39759</c:v>
                </c:pt>
                <c:pt idx="479">
                  <c:v>39762</c:v>
                </c:pt>
                <c:pt idx="480">
                  <c:v>39763</c:v>
                </c:pt>
                <c:pt idx="481">
                  <c:v>39764</c:v>
                </c:pt>
                <c:pt idx="482">
                  <c:v>39765</c:v>
                </c:pt>
                <c:pt idx="483">
                  <c:v>39766</c:v>
                </c:pt>
                <c:pt idx="484">
                  <c:v>39769</c:v>
                </c:pt>
                <c:pt idx="485">
                  <c:v>39770</c:v>
                </c:pt>
                <c:pt idx="486">
                  <c:v>39771</c:v>
                </c:pt>
                <c:pt idx="487">
                  <c:v>39772</c:v>
                </c:pt>
                <c:pt idx="488">
                  <c:v>39773</c:v>
                </c:pt>
                <c:pt idx="489">
                  <c:v>39776</c:v>
                </c:pt>
                <c:pt idx="490">
                  <c:v>39777</c:v>
                </c:pt>
                <c:pt idx="491">
                  <c:v>39778</c:v>
                </c:pt>
                <c:pt idx="492">
                  <c:v>39779</c:v>
                </c:pt>
                <c:pt idx="493">
                  <c:v>39780</c:v>
                </c:pt>
                <c:pt idx="494">
                  <c:v>39783</c:v>
                </c:pt>
                <c:pt idx="495">
                  <c:v>39784</c:v>
                </c:pt>
                <c:pt idx="496">
                  <c:v>39785</c:v>
                </c:pt>
                <c:pt idx="497">
                  <c:v>39786</c:v>
                </c:pt>
                <c:pt idx="498">
                  <c:v>39787</c:v>
                </c:pt>
                <c:pt idx="499">
                  <c:v>39790</c:v>
                </c:pt>
                <c:pt idx="500">
                  <c:v>39791</c:v>
                </c:pt>
                <c:pt idx="501">
                  <c:v>39792</c:v>
                </c:pt>
                <c:pt idx="502">
                  <c:v>39793</c:v>
                </c:pt>
                <c:pt idx="503">
                  <c:v>39794</c:v>
                </c:pt>
                <c:pt idx="504">
                  <c:v>39797</c:v>
                </c:pt>
                <c:pt idx="505">
                  <c:v>39798</c:v>
                </c:pt>
                <c:pt idx="506">
                  <c:v>39799</c:v>
                </c:pt>
                <c:pt idx="507">
                  <c:v>39800</c:v>
                </c:pt>
                <c:pt idx="508">
                  <c:v>39801</c:v>
                </c:pt>
                <c:pt idx="509">
                  <c:v>39804</c:v>
                </c:pt>
                <c:pt idx="510">
                  <c:v>39805</c:v>
                </c:pt>
                <c:pt idx="511">
                  <c:v>39806</c:v>
                </c:pt>
                <c:pt idx="512">
                  <c:v>39807</c:v>
                </c:pt>
                <c:pt idx="513">
                  <c:v>39808</c:v>
                </c:pt>
                <c:pt idx="514">
                  <c:v>39811</c:v>
                </c:pt>
                <c:pt idx="515">
                  <c:v>39812</c:v>
                </c:pt>
                <c:pt idx="516">
                  <c:v>39813</c:v>
                </c:pt>
                <c:pt idx="517">
                  <c:v>39817</c:v>
                </c:pt>
                <c:pt idx="518">
                  <c:v>39818</c:v>
                </c:pt>
                <c:pt idx="519">
                  <c:v>39819</c:v>
                </c:pt>
                <c:pt idx="520">
                  <c:v>39820</c:v>
                </c:pt>
                <c:pt idx="521">
                  <c:v>39821</c:v>
                </c:pt>
                <c:pt idx="522">
                  <c:v>39822</c:v>
                </c:pt>
                <c:pt idx="523">
                  <c:v>39825</c:v>
                </c:pt>
                <c:pt idx="524">
                  <c:v>39826</c:v>
                </c:pt>
                <c:pt idx="525">
                  <c:v>39827</c:v>
                </c:pt>
                <c:pt idx="526">
                  <c:v>39828</c:v>
                </c:pt>
                <c:pt idx="527">
                  <c:v>39829</c:v>
                </c:pt>
                <c:pt idx="528">
                  <c:v>39832</c:v>
                </c:pt>
                <c:pt idx="529">
                  <c:v>39833</c:v>
                </c:pt>
                <c:pt idx="530">
                  <c:v>39834</c:v>
                </c:pt>
                <c:pt idx="531">
                  <c:v>39835</c:v>
                </c:pt>
                <c:pt idx="532">
                  <c:v>39836</c:v>
                </c:pt>
                <c:pt idx="533">
                  <c:v>39845</c:v>
                </c:pt>
                <c:pt idx="534">
                  <c:v>39846</c:v>
                </c:pt>
                <c:pt idx="535">
                  <c:v>39847</c:v>
                </c:pt>
                <c:pt idx="536">
                  <c:v>39848</c:v>
                </c:pt>
                <c:pt idx="537">
                  <c:v>39849</c:v>
                </c:pt>
                <c:pt idx="538">
                  <c:v>39850</c:v>
                </c:pt>
                <c:pt idx="539">
                  <c:v>39853</c:v>
                </c:pt>
                <c:pt idx="540">
                  <c:v>39854</c:v>
                </c:pt>
                <c:pt idx="541">
                  <c:v>39855</c:v>
                </c:pt>
                <c:pt idx="542">
                  <c:v>39856</c:v>
                </c:pt>
                <c:pt idx="543">
                  <c:v>39857</c:v>
                </c:pt>
                <c:pt idx="544">
                  <c:v>39860</c:v>
                </c:pt>
                <c:pt idx="545">
                  <c:v>39861</c:v>
                </c:pt>
                <c:pt idx="546">
                  <c:v>39862</c:v>
                </c:pt>
                <c:pt idx="547">
                  <c:v>39863</c:v>
                </c:pt>
                <c:pt idx="548">
                  <c:v>39864</c:v>
                </c:pt>
                <c:pt idx="549">
                  <c:v>39867</c:v>
                </c:pt>
                <c:pt idx="550">
                  <c:v>39868</c:v>
                </c:pt>
                <c:pt idx="551">
                  <c:v>39869</c:v>
                </c:pt>
                <c:pt idx="552">
                  <c:v>39870</c:v>
                </c:pt>
                <c:pt idx="553">
                  <c:v>39871</c:v>
                </c:pt>
                <c:pt idx="554">
                  <c:v>39874</c:v>
                </c:pt>
                <c:pt idx="555">
                  <c:v>39875</c:v>
                </c:pt>
                <c:pt idx="556">
                  <c:v>39876</c:v>
                </c:pt>
                <c:pt idx="557">
                  <c:v>39877</c:v>
                </c:pt>
                <c:pt idx="558">
                  <c:v>39878</c:v>
                </c:pt>
                <c:pt idx="559">
                  <c:v>39881</c:v>
                </c:pt>
                <c:pt idx="560">
                  <c:v>39882</c:v>
                </c:pt>
                <c:pt idx="561">
                  <c:v>39883</c:v>
                </c:pt>
                <c:pt idx="562">
                  <c:v>39884</c:v>
                </c:pt>
                <c:pt idx="563">
                  <c:v>39885</c:v>
                </c:pt>
                <c:pt idx="564">
                  <c:v>39888</c:v>
                </c:pt>
                <c:pt idx="565">
                  <c:v>39889</c:v>
                </c:pt>
                <c:pt idx="566">
                  <c:v>39890</c:v>
                </c:pt>
                <c:pt idx="567">
                  <c:v>39891</c:v>
                </c:pt>
                <c:pt idx="568">
                  <c:v>39892</c:v>
                </c:pt>
                <c:pt idx="569">
                  <c:v>39895</c:v>
                </c:pt>
                <c:pt idx="570">
                  <c:v>39896</c:v>
                </c:pt>
                <c:pt idx="571">
                  <c:v>39897</c:v>
                </c:pt>
                <c:pt idx="572">
                  <c:v>39898</c:v>
                </c:pt>
                <c:pt idx="573">
                  <c:v>39899</c:v>
                </c:pt>
                <c:pt idx="574">
                  <c:v>39902</c:v>
                </c:pt>
                <c:pt idx="575">
                  <c:v>39903</c:v>
                </c:pt>
                <c:pt idx="576">
                  <c:v>39904</c:v>
                </c:pt>
                <c:pt idx="577">
                  <c:v>39905</c:v>
                </c:pt>
                <c:pt idx="578">
                  <c:v>39906</c:v>
                </c:pt>
                <c:pt idx="579">
                  <c:v>39910</c:v>
                </c:pt>
                <c:pt idx="580">
                  <c:v>39911</c:v>
                </c:pt>
                <c:pt idx="581">
                  <c:v>39912</c:v>
                </c:pt>
                <c:pt idx="582">
                  <c:v>39913</c:v>
                </c:pt>
                <c:pt idx="583">
                  <c:v>39916</c:v>
                </c:pt>
                <c:pt idx="584">
                  <c:v>39917</c:v>
                </c:pt>
                <c:pt idx="585">
                  <c:v>39918</c:v>
                </c:pt>
                <c:pt idx="586">
                  <c:v>39919</c:v>
                </c:pt>
                <c:pt idx="587">
                  <c:v>39920</c:v>
                </c:pt>
                <c:pt idx="588">
                  <c:v>39923</c:v>
                </c:pt>
                <c:pt idx="589">
                  <c:v>39924</c:v>
                </c:pt>
                <c:pt idx="590">
                  <c:v>39925</c:v>
                </c:pt>
                <c:pt idx="591">
                  <c:v>39926</c:v>
                </c:pt>
                <c:pt idx="592">
                  <c:v>39927</c:v>
                </c:pt>
                <c:pt idx="593">
                  <c:v>39930</c:v>
                </c:pt>
                <c:pt idx="594">
                  <c:v>39931</c:v>
                </c:pt>
                <c:pt idx="595">
                  <c:v>39932</c:v>
                </c:pt>
                <c:pt idx="596">
                  <c:v>39933</c:v>
                </c:pt>
                <c:pt idx="597">
                  <c:v>39937</c:v>
                </c:pt>
                <c:pt idx="598">
                  <c:v>39938</c:v>
                </c:pt>
                <c:pt idx="599">
                  <c:v>39939</c:v>
                </c:pt>
                <c:pt idx="600">
                  <c:v>39940</c:v>
                </c:pt>
                <c:pt idx="601">
                  <c:v>39941</c:v>
                </c:pt>
                <c:pt idx="602">
                  <c:v>39944</c:v>
                </c:pt>
                <c:pt idx="603">
                  <c:v>39945</c:v>
                </c:pt>
                <c:pt idx="604">
                  <c:v>39946</c:v>
                </c:pt>
                <c:pt idx="605">
                  <c:v>39947</c:v>
                </c:pt>
                <c:pt idx="606">
                  <c:v>39948</c:v>
                </c:pt>
                <c:pt idx="607">
                  <c:v>39951</c:v>
                </c:pt>
                <c:pt idx="608">
                  <c:v>39952</c:v>
                </c:pt>
                <c:pt idx="609">
                  <c:v>39953</c:v>
                </c:pt>
                <c:pt idx="610">
                  <c:v>39954</c:v>
                </c:pt>
                <c:pt idx="611">
                  <c:v>39955</c:v>
                </c:pt>
                <c:pt idx="612">
                  <c:v>39958</c:v>
                </c:pt>
                <c:pt idx="613">
                  <c:v>39959</c:v>
                </c:pt>
                <c:pt idx="614">
                  <c:v>39960</c:v>
                </c:pt>
                <c:pt idx="615">
                  <c:v>39964</c:v>
                </c:pt>
                <c:pt idx="616">
                  <c:v>39965</c:v>
                </c:pt>
                <c:pt idx="617">
                  <c:v>39966</c:v>
                </c:pt>
                <c:pt idx="618">
                  <c:v>39967</c:v>
                </c:pt>
                <c:pt idx="619">
                  <c:v>39968</c:v>
                </c:pt>
                <c:pt idx="620">
                  <c:v>39969</c:v>
                </c:pt>
                <c:pt idx="621">
                  <c:v>39972</c:v>
                </c:pt>
                <c:pt idx="622">
                  <c:v>39973</c:v>
                </c:pt>
                <c:pt idx="623">
                  <c:v>39974</c:v>
                </c:pt>
                <c:pt idx="624">
                  <c:v>39975</c:v>
                </c:pt>
                <c:pt idx="625">
                  <c:v>39976</c:v>
                </c:pt>
                <c:pt idx="626">
                  <c:v>39979</c:v>
                </c:pt>
                <c:pt idx="627">
                  <c:v>39980</c:v>
                </c:pt>
                <c:pt idx="628">
                  <c:v>39981</c:v>
                </c:pt>
                <c:pt idx="629">
                  <c:v>39982</c:v>
                </c:pt>
                <c:pt idx="630">
                  <c:v>39983</c:v>
                </c:pt>
                <c:pt idx="631">
                  <c:v>39986</c:v>
                </c:pt>
                <c:pt idx="632">
                  <c:v>39987</c:v>
                </c:pt>
                <c:pt idx="633">
                  <c:v>39988</c:v>
                </c:pt>
                <c:pt idx="634">
                  <c:v>39989</c:v>
                </c:pt>
                <c:pt idx="635">
                  <c:v>39990</c:v>
                </c:pt>
                <c:pt idx="636">
                  <c:v>39993</c:v>
                </c:pt>
                <c:pt idx="637">
                  <c:v>39994</c:v>
                </c:pt>
                <c:pt idx="638">
                  <c:v>39995</c:v>
                </c:pt>
                <c:pt idx="639">
                  <c:v>39996</c:v>
                </c:pt>
                <c:pt idx="640">
                  <c:v>39997</c:v>
                </c:pt>
                <c:pt idx="641">
                  <c:v>40000</c:v>
                </c:pt>
                <c:pt idx="642">
                  <c:v>40001</c:v>
                </c:pt>
                <c:pt idx="643">
                  <c:v>40002</c:v>
                </c:pt>
                <c:pt idx="644">
                  <c:v>40003</c:v>
                </c:pt>
                <c:pt idx="645">
                  <c:v>40004</c:v>
                </c:pt>
                <c:pt idx="646">
                  <c:v>40007</c:v>
                </c:pt>
                <c:pt idx="647">
                  <c:v>40008</c:v>
                </c:pt>
                <c:pt idx="648">
                  <c:v>40009</c:v>
                </c:pt>
                <c:pt idx="649">
                  <c:v>40010</c:v>
                </c:pt>
                <c:pt idx="650">
                  <c:v>40011</c:v>
                </c:pt>
                <c:pt idx="651">
                  <c:v>40014</c:v>
                </c:pt>
                <c:pt idx="652">
                  <c:v>40015</c:v>
                </c:pt>
                <c:pt idx="653">
                  <c:v>40016</c:v>
                </c:pt>
                <c:pt idx="654">
                  <c:v>40017</c:v>
                </c:pt>
                <c:pt idx="655">
                  <c:v>40018</c:v>
                </c:pt>
                <c:pt idx="656">
                  <c:v>40021</c:v>
                </c:pt>
                <c:pt idx="657">
                  <c:v>40022</c:v>
                </c:pt>
                <c:pt idx="658">
                  <c:v>40023</c:v>
                </c:pt>
                <c:pt idx="659">
                  <c:v>40024</c:v>
                </c:pt>
                <c:pt idx="660">
                  <c:v>40025</c:v>
                </c:pt>
                <c:pt idx="661">
                  <c:v>40028</c:v>
                </c:pt>
                <c:pt idx="662">
                  <c:v>40029</c:v>
                </c:pt>
                <c:pt idx="663">
                  <c:v>40030</c:v>
                </c:pt>
                <c:pt idx="664">
                  <c:v>40031</c:v>
                </c:pt>
                <c:pt idx="665">
                  <c:v>40032</c:v>
                </c:pt>
                <c:pt idx="666">
                  <c:v>40035</c:v>
                </c:pt>
                <c:pt idx="667">
                  <c:v>40036</c:v>
                </c:pt>
                <c:pt idx="668">
                  <c:v>40037</c:v>
                </c:pt>
                <c:pt idx="669">
                  <c:v>40038</c:v>
                </c:pt>
                <c:pt idx="670">
                  <c:v>40039</c:v>
                </c:pt>
                <c:pt idx="671">
                  <c:v>40042</c:v>
                </c:pt>
                <c:pt idx="672">
                  <c:v>40043</c:v>
                </c:pt>
                <c:pt idx="673">
                  <c:v>40044</c:v>
                </c:pt>
                <c:pt idx="674">
                  <c:v>40045</c:v>
                </c:pt>
                <c:pt idx="675">
                  <c:v>40046</c:v>
                </c:pt>
                <c:pt idx="676">
                  <c:v>40049</c:v>
                </c:pt>
                <c:pt idx="677">
                  <c:v>40050</c:v>
                </c:pt>
                <c:pt idx="678">
                  <c:v>40051</c:v>
                </c:pt>
                <c:pt idx="679">
                  <c:v>40052</c:v>
                </c:pt>
                <c:pt idx="680">
                  <c:v>40053</c:v>
                </c:pt>
                <c:pt idx="681">
                  <c:v>40056</c:v>
                </c:pt>
                <c:pt idx="682">
                  <c:v>40057</c:v>
                </c:pt>
                <c:pt idx="683">
                  <c:v>40058</c:v>
                </c:pt>
                <c:pt idx="684">
                  <c:v>40059</c:v>
                </c:pt>
                <c:pt idx="685">
                  <c:v>40060</c:v>
                </c:pt>
                <c:pt idx="686">
                  <c:v>40063</c:v>
                </c:pt>
                <c:pt idx="687">
                  <c:v>40064</c:v>
                </c:pt>
                <c:pt idx="688">
                  <c:v>40065</c:v>
                </c:pt>
                <c:pt idx="689">
                  <c:v>40066</c:v>
                </c:pt>
                <c:pt idx="690">
                  <c:v>40067</c:v>
                </c:pt>
                <c:pt idx="691">
                  <c:v>40070</c:v>
                </c:pt>
                <c:pt idx="692">
                  <c:v>40071</c:v>
                </c:pt>
                <c:pt idx="693">
                  <c:v>40072</c:v>
                </c:pt>
                <c:pt idx="694">
                  <c:v>40073</c:v>
                </c:pt>
                <c:pt idx="695">
                  <c:v>40074</c:v>
                </c:pt>
                <c:pt idx="696">
                  <c:v>40077</c:v>
                </c:pt>
                <c:pt idx="697">
                  <c:v>40078</c:v>
                </c:pt>
                <c:pt idx="698">
                  <c:v>40079</c:v>
                </c:pt>
                <c:pt idx="699">
                  <c:v>40080</c:v>
                </c:pt>
                <c:pt idx="700">
                  <c:v>40081</c:v>
                </c:pt>
                <c:pt idx="701">
                  <c:v>40083</c:v>
                </c:pt>
                <c:pt idx="702">
                  <c:v>40084</c:v>
                </c:pt>
                <c:pt idx="703">
                  <c:v>40085</c:v>
                </c:pt>
                <c:pt idx="704">
                  <c:v>40086</c:v>
                </c:pt>
                <c:pt idx="705">
                  <c:v>40095</c:v>
                </c:pt>
                <c:pt idx="706">
                  <c:v>40096</c:v>
                </c:pt>
                <c:pt idx="707">
                  <c:v>40098</c:v>
                </c:pt>
                <c:pt idx="708">
                  <c:v>40099</c:v>
                </c:pt>
                <c:pt idx="709">
                  <c:v>40100</c:v>
                </c:pt>
                <c:pt idx="710">
                  <c:v>40101</c:v>
                </c:pt>
                <c:pt idx="711">
                  <c:v>40102</c:v>
                </c:pt>
                <c:pt idx="712">
                  <c:v>40105</c:v>
                </c:pt>
                <c:pt idx="713">
                  <c:v>40106</c:v>
                </c:pt>
                <c:pt idx="714">
                  <c:v>40107</c:v>
                </c:pt>
                <c:pt idx="715">
                  <c:v>40108</c:v>
                </c:pt>
                <c:pt idx="716">
                  <c:v>40109</c:v>
                </c:pt>
                <c:pt idx="717">
                  <c:v>40112</c:v>
                </c:pt>
                <c:pt idx="718">
                  <c:v>40113</c:v>
                </c:pt>
                <c:pt idx="719">
                  <c:v>40114</c:v>
                </c:pt>
                <c:pt idx="720">
                  <c:v>40115</c:v>
                </c:pt>
                <c:pt idx="721">
                  <c:v>40116</c:v>
                </c:pt>
                <c:pt idx="722">
                  <c:v>40119</c:v>
                </c:pt>
                <c:pt idx="723">
                  <c:v>40120</c:v>
                </c:pt>
                <c:pt idx="724">
                  <c:v>40121</c:v>
                </c:pt>
                <c:pt idx="725">
                  <c:v>40122</c:v>
                </c:pt>
                <c:pt idx="726">
                  <c:v>40123</c:v>
                </c:pt>
                <c:pt idx="727">
                  <c:v>40126</c:v>
                </c:pt>
                <c:pt idx="728">
                  <c:v>40127</c:v>
                </c:pt>
                <c:pt idx="729">
                  <c:v>40128</c:v>
                </c:pt>
                <c:pt idx="730">
                  <c:v>40129</c:v>
                </c:pt>
                <c:pt idx="731">
                  <c:v>40130</c:v>
                </c:pt>
                <c:pt idx="732">
                  <c:v>40133</c:v>
                </c:pt>
                <c:pt idx="733">
                  <c:v>40134</c:v>
                </c:pt>
                <c:pt idx="734">
                  <c:v>40135</c:v>
                </c:pt>
                <c:pt idx="735">
                  <c:v>40136</c:v>
                </c:pt>
                <c:pt idx="736">
                  <c:v>40137</c:v>
                </c:pt>
                <c:pt idx="737">
                  <c:v>40140</c:v>
                </c:pt>
                <c:pt idx="738">
                  <c:v>40141</c:v>
                </c:pt>
                <c:pt idx="739">
                  <c:v>40142</c:v>
                </c:pt>
                <c:pt idx="740">
                  <c:v>40143</c:v>
                </c:pt>
                <c:pt idx="741">
                  <c:v>40144</c:v>
                </c:pt>
                <c:pt idx="742">
                  <c:v>40147</c:v>
                </c:pt>
                <c:pt idx="743">
                  <c:v>40148</c:v>
                </c:pt>
                <c:pt idx="744">
                  <c:v>40149</c:v>
                </c:pt>
                <c:pt idx="745">
                  <c:v>40150</c:v>
                </c:pt>
                <c:pt idx="746">
                  <c:v>40151</c:v>
                </c:pt>
                <c:pt idx="747">
                  <c:v>40154</c:v>
                </c:pt>
                <c:pt idx="748">
                  <c:v>40155</c:v>
                </c:pt>
                <c:pt idx="749">
                  <c:v>40156</c:v>
                </c:pt>
                <c:pt idx="750">
                  <c:v>40157</c:v>
                </c:pt>
                <c:pt idx="751">
                  <c:v>40158</c:v>
                </c:pt>
                <c:pt idx="752">
                  <c:v>40161</c:v>
                </c:pt>
                <c:pt idx="753">
                  <c:v>40162</c:v>
                </c:pt>
                <c:pt idx="754">
                  <c:v>40163</c:v>
                </c:pt>
                <c:pt idx="755">
                  <c:v>40164</c:v>
                </c:pt>
                <c:pt idx="756">
                  <c:v>40165</c:v>
                </c:pt>
                <c:pt idx="757">
                  <c:v>40168</c:v>
                </c:pt>
                <c:pt idx="758">
                  <c:v>40169</c:v>
                </c:pt>
                <c:pt idx="759">
                  <c:v>40170</c:v>
                </c:pt>
                <c:pt idx="760">
                  <c:v>40171</c:v>
                </c:pt>
                <c:pt idx="761">
                  <c:v>40172</c:v>
                </c:pt>
                <c:pt idx="762">
                  <c:v>40175</c:v>
                </c:pt>
                <c:pt idx="763">
                  <c:v>40176</c:v>
                </c:pt>
                <c:pt idx="764">
                  <c:v>40177</c:v>
                </c:pt>
                <c:pt idx="765">
                  <c:v>40178</c:v>
                </c:pt>
                <c:pt idx="766">
                  <c:v>40182</c:v>
                </c:pt>
                <c:pt idx="767">
                  <c:v>40183</c:v>
                </c:pt>
                <c:pt idx="768">
                  <c:v>40184</c:v>
                </c:pt>
                <c:pt idx="769">
                  <c:v>40185</c:v>
                </c:pt>
                <c:pt idx="770">
                  <c:v>40186</c:v>
                </c:pt>
                <c:pt idx="771">
                  <c:v>40189</c:v>
                </c:pt>
                <c:pt idx="772">
                  <c:v>40190</c:v>
                </c:pt>
                <c:pt idx="773">
                  <c:v>40191</c:v>
                </c:pt>
                <c:pt idx="774">
                  <c:v>40192</c:v>
                </c:pt>
                <c:pt idx="775">
                  <c:v>40193</c:v>
                </c:pt>
                <c:pt idx="776">
                  <c:v>40196</c:v>
                </c:pt>
                <c:pt idx="777">
                  <c:v>40197</c:v>
                </c:pt>
                <c:pt idx="778">
                  <c:v>40198</c:v>
                </c:pt>
                <c:pt idx="779">
                  <c:v>40199</c:v>
                </c:pt>
                <c:pt idx="780">
                  <c:v>40200</c:v>
                </c:pt>
                <c:pt idx="781">
                  <c:v>40203</c:v>
                </c:pt>
                <c:pt idx="782">
                  <c:v>40204</c:v>
                </c:pt>
                <c:pt idx="783">
                  <c:v>40205</c:v>
                </c:pt>
                <c:pt idx="784">
                  <c:v>40206</c:v>
                </c:pt>
                <c:pt idx="785">
                  <c:v>40207</c:v>
                </c:pt>
                <c:pt idx="786">
                  <c:v>40210</c:v>
                </c:pt>
                <c:pt idx="787">
                  <c:v>40211</c:v>
                </c:pt>
                <c:pt idx="788">
                  <c:v>40212</c:v>
                </c:pt>
                <c:pt idx="789">
                  <c:v>40213</c:v>
                </c:pt>
                <c:pt idx="790">
                  <c:v>40214</c:v>
                </c:pt>
                <c:pt idx="791">
                  <c:v>40217</c:v>
                </c:pt>
                <c:pt idx="792">
                  <c:v>40218</c:v>
                </c:pt>
                <c:pt idx="793">
                  <c:v>40219</c:v>
                </c:pt>
                <c:pt idx="794">
                  <c:v>40220</c:v>
                </c:pt>
                <c:pt idx="795">
                  <c:v>40221</c:v>
                </c:pt>
                <c:pt idx="796">
                  <c:v>40229</c:v>
                </c:pt>
                <c:pt idx="797">
                  <c:v>40230</c:v>
                </c:pt>
                <c:pt idx="798">
                  <c:v>40231</c:v>
                </c:pt>
                <c:pt idx="799">
                  <c:v>40232</c:v>
                </c:pt>
                <c:pt idx="800">
                  <c:v>40233</c:v>
                </c:pt>
                <c:pt idx="801">
                  <c:v>40234</c:v>
                </c:pt>
                <c:pt idx="802">
                  <c:v>40235</c:v>
                </c:pt>
                <c:pt idx="803">
                  <c:v>40238</c:v>
                </c:pt>
                <c:pt idx="804">
                  <c:v>40239</c:v>
                </c:pt>
                <c:pt idx="805">
                  <c:v>40240</c:v>
                </c:pt>
                <c:pt idx="806">
                  <c:v>40241</c:v>
                </c:pt>
                <c:pt idx="807">
                  <c:v>40242</c:v>
                </c:pt>
                <c:pt idx="808">
                  <c:v>40245</c:v>
                </c:pt>
                <c:pt idx="809">
                  <c:v>40246</c:v>
                </c:pt>
                <c:pt idx="810">
                  <c:v>40247</c:v>
                </c:pt>
                <c:pt idx="811">
                  <c:v>40248</c:v>
                </c:pt>
                <c:pt idx="812">
                  <c:v>40249</c:v>
                </c:pt>
                <c:pt idx="813">
                  <c:v>40252</c:v>
                </c:pt>
                <c:pt idx="814">
                  <c:v>40253</c:v>
                </c:pt>
                <c:pt idx="815">
                  <c:v>40254</c:v>
                </c:pt>
                <c:pt idx="816">
                  <c:v>40255</c:v>
                </c:pt>
                <c:pt idx="817">
                  <c:v>40256</c:v>
                </c:pt>
                <c:pt idx="818">
                  <c:v>40259</c:v>
                </c:pt>
                <c:pt idx="819">
                  <c:v>40260</c:v>
                </c:pt>
                <c:pt idx="820">
                  <c:v>40261</c:v>
                </c:pt>
                <c:pt idx="821">
                  <c:v>40262</c:v>
                </c:pt>
                <c:pt idx="822">
                  <c:v>40263</c:v>
                </c:pt>
                <c:pt idx="823">
                  <c:v>40266</c:v>
                </c:pt>
                <c:pt idx="824">
                  <c:v>40267</c:v>
                </c:pt>
                <c:pt idx="825">
                  <c:v>40268</c:v>
                </c:pt>
                <c:pt idx="826">
                  <c:v>40269</c:v>
                </c:pt>
                <c:pt idx="827">
                  <c:v>40270</c:v>
                </c:pt>
                <c:pt idx="828">
                  <c:v>40274</c:v>
                </c:pt>
                <c:pt idx="829">
                  <c:v>40275</c:v>
                </c:pt>
                <c:pt idx="830">
                  <c:v>40276</c:v>
                </c:pt>
                <c:pt idx="831">
                  <c:v>40277</c:v>
                </c:pt>
                <c:pt idx="832">
                  <c:v>40280</c:v>
                </c:pt>
                <c:pt idx="833">
                  <c:v>40281</c:v>
                </c:pt>
                <c:pt idx="834">
                  <c:v>40282</c:v>
                </c:pt>
                <c:pt idx="835">
                  <c:v>40283</c:v>
                </c:pt>
                <c:pt idx="836">
                  <c:v>40284</c:v>
                </c:pt>
                <c:pt idx="837">
                  <c:v>40287</c:v>
                </c:pt>
                <c:pt idx="838">
                  <c:v>40288</c:v>
                </c:pt>
                <c:pt idx="839">
                  <c:v>40289</c:v>
                </c:pt>
                <c:pt idx="840">
                  <c:v>40290</c:v>
                </c:pt>
                <c:pt idx="841">
                  <c:v>40291</c:v>
                </c:pt>
                <c:pt idx="842">
                  <c:v>40294</c:v>
                </c:pt>
                <c:pt idx="843">
                  <c:v>40295</c:v>
                </c:pt>
                <c:pt idx="844">
                  <c:v>40296</c:v>
                </c:pt>
                <c:pt idx="845">
                  <c:v>40297</c:v>
                </c:pt>
                <c:pt idx="846">
                  <c:v>40298</c:v>
                </c:pt>
                <c:pt idx="847">
                  <c:v>40302</c:v>
                </c:pt>
                <c:pt idx="848">
                  <c:v>40303</c:v>
                </c:pt>
                <c:pt idx="849">
                  <c:v>40304</c:v>
                </c:pt>
                <c:pt idx="850">
                  <c:v>40305</c:v>
                </c:pt>
                <c:pt idx="851">
                  <c:v>40308</c:v>
                </c:pt>
                <c:pt idx="852">
                  <c:v>40309</c:v>
                </c:pt>
                <c:pt idx="853">
                  <c:v>40310</c:v>
                </c:pt>
                <c:pt idx="854">
                  <c:v>40311</c:v>
                </c:pt>
                <c:pt idx="855">
                  <c:v>40312</c:v>
                </c:pt>
                <c:pt idx="856">
                  <c:v>40315</c:v>
                </c:pt>
                <c:pt idx="857">
                  <c:v>40316</c:v>
                </c:pt>
                <c:pt idx="858">
                  <c:v>40317</c:v>
                </c:pt>
                <c:pt idx="859">
                  <c:v>40318</c:v>
                </c:pt>
                <c:pt idx="860">
                  <c:v>40319</c:v>
                </c:pt>
                <c:pt idx="861">
                  <c:v>40322</c:v>
                </c:pt>
                <c:pt idx="862">
                  <c:v>40323</c:v>
                </c:pt>
                <c:pt idx="863">
                  <c:v>40324</c:v>
                </c:pt>
                <c:pt idx="864">
                  <c:v>40325</c:v>
                </c:pt>
                <c:pt idx="865">
                  <c:v>40326</c:v>
                </c:pt>
                <c:pt idx="866">
                  <c:v>40329</c:v>
                </c:pt>
                <c:pt idx="867">
                  <c:v>40330</c:v>
                </c:pt>
                <c:pt idx="868">
                  <c:v>40331</c:v>
                </c:pt>
                <c:pt idx="869">
                  <c:v>40332</c:v>
                </c:pt>
                <c:pt idx="870">
                  <c:v>40333</c:v>
                </c:pt>
                <c:pt idx="871">
                  <c:v>40336</c:v>
                </c:pt>
                <c:pt idx="872">
                  <c:v>40337</c:v>
                </c:pt>
                <c:pt idx="873">
                  <c:v>40338</c:v>
                </c:pt>
                <c:pt idx="874">
                  <c:v>40339</c:v>
                </c:pt>
                <c:pt idx="875">
                  <c:v>40340</c:v>
                </c:pt>
                <c:pt idx="876">
                  <c:v>40341</c:v>
                </c:pt>
                <c:pt idx="877">
                  <c:v>40342</c:v>
                </c:pt>
                <c:pt idx="878">
                  <c:v>40346</c:v>
                </c:pt>
                <c:pt idx="879">
                  <c:v>40347</c:v>
                </c:pt>
                <c:pt idx="880">
                  <c:v>40350</c:v>
                </c:pt>
                <c:pt idx="881">
                  <c:v>40351</c:v>
                </c:pt>
                <c:pt idx="882">
                  <c:v>40352</c:v>
                </c:pt>
                <c:pt idx="883">
                  <c:v>40353</c:v>
                </c:pt>
                <c:pt idx="884">
                  <c:v>40354</c:v>
                </c:pt>
                <c:pt idx="885">
                  <c:v>40357</c:v>
                </c:pt>
                <c:pt idx="886">
                  <c:v>40358</c:v>
                </c:pt>
                <c:pt idx="887">
                  <c:v>40359</c:v>
                </c:pt>
                <c:pt idx="888">
                  <c:v>40360</c:v>
                </c:pt>
                <c:pt idx="889">
                  <c:v>40361</c:v>
                </c:pt>
                <c:pt idx="890">
                  <c:v>40364</c:v>
                </c:pt>
                <c:pt idx="891">
                  <c:v>40365</c:v>
                </c:pt>
                <c:pt idx="892">
                  <c:v>40366</c:v>
                </c:pt>
                <c:pt idx="893">
                  <c:v>40367</c:v>
                </c:pt>
                <c:pt idx="894">
                  <c:v>40368</c:v>
                </c:pt>
                <c:pt idx="895">
                  <c:v>40371</c:v>
                </c:pt>
                <c:pt idx="896">
                  <c:v>40372</c:v>
                </c:pt>
                <c:pt idx="897">
                  <c:v>40373</c:v>
                </c:pt>
                <c:pt idx="898">
                  <c:v>40374</c:v>
                </c:pt>
                <c:pt idx="899">
                  <c:v>40375</c:v>
                </c:pt>
                <c:pt idx="900">
                  <c:v>40378</c:v>
                </c:pt>
                <c:pt idx="901">
                  <c:v>40379</c:v>
                </c:pt>
                <c:pt idx="902">
                  <c:v>40380</c:v>
                </c:pt>
                <c:pt idx="903">
                  <c:v>40381</c:v>
                </c:pt>
                <c:pt idx="904">
                  <c:v>40382</c:v>
                </c:pt>
                <c:pt idx="905">
                  <c:v>40385</c:v>
                </c:pt>
                <c:pt idx="906">
                  <c:v>40386</c:v>
                </c:pt>
                <c:pt idx="907">
                  <c:v>40387</c:v>
                </c:pt>
                <c:pt idx="908">
                  <c:v>40388</c:v>
                </c:pt>
                <c:pt idx="909">
                  <c:v>40389</c:v>
                </c:pt>
                <c:pt idx="910">
                  <c:v>40392</c:v>
                </c:pt>
                <c:pt idx="911">
                  <c:v>40393</c:v>
                </c:pt>
                <c:pt idx="912">
                  <c:v>40394</c:v>
                </c:pt>
                <c:pt idx="913">
                  <c:v>40395</c:v>
                </c:pt>
                <c:pt idx="914">
                  <c:v>40396</c:v>
                </c:pt>
                <c:pt idx="915">
                  <c:v>40399</c:v>
                </c:pt>
                <c:pt idx="916">
                  <c:v>40400</c:v>
                </c:pt>
                <c:pt idx="917">
                  <c:v>40401</c:v>
                </c:pt>
                <c:pt idx="918">
                  <c:v>40402</c:v>
                </c:pt>
                <c:pt idx="919">
                  <c:v>40403</c:v>
                </c:pt>
                <c:pt idx="920">
                  <c:v>40406</c:v>
                </c:pt>
                <c:pt idx="921">
                  <c:v>40407</c:v>
                </c:pt>
                <c:pt idx="922">
                  <c:v>40408</c:v>
                </c:pt>
                <c:pt idx="923">
                  <c:v>40409</c:v>
                </c:pt>
                <c:pt idx="924">
                  <c:v>40410</c:v>
                </c:pt>
                <c:pt idx="925">
                  <c:v>40413</c:v>
                </c:pt>
                <c:pt idx="926">
                  <c:v>40414</c:v>
                </c:pt>
                <c:pt idx="927">
                  <c:v>40415</c:v>
                </c:pt>
                <c:pt idx="928">
                  <c:v>40416</c:v>
                </c:pt>
                <c:pt idx="929">
                  <c:v>40417</c:v>
                </c:pt>
                <c:pt idx="930">
                  <c:v>40420</c:v>
                </c:pt>
                <c:pt idx="931">
                  <c:v>40421</c:v>
                </c:pt>
                <c:pt idx="932">
                  <c:v>40422</c:v>
                </c:pt>
                <c:pt idx="933">
                  <c:v>40423</c:v>
                </c:pt>
                <c:pt idx="934">
                  <c:v>40424</c:v>
                </c:pt>
                <c:pt idx="935">
                  <c:v>40427</c:v>
                </c:pt>
                <c:pt idx="936">
                  <c:v>40428</c:v>
                </c:pt>
                <c:pt idx="937">
                  <c:v>40429</c:v>
                </c:pt>
                <c:pt idx="938">
                  <c:v>40430</c:v>
                </c:pt>
                <c:pt idx="939">
                  <c:v>40431</c:v>
                </c:pt>
                <c:pt idx="940">
                  <c:v>40434</c:v>
                </c:pt>
                <c:pt idx="941">
                  <c:v>40435</c:v>
                </c:pt>
                <c:pt idx="942">
                  <c:v>40436</c:v>
                </c:pt>
                <c:pt idx="943">
                  <c:v>40437</c:v>
                </c:pt>
                <c:pt idx="944">
                  <c:v>40438</c:v>
                </c:pt>
                <c:pt idx="945">
                  <c:v>40440</c:v>
                </c:pt>
                <c:pt idx="946">
                  <c:v>40441</c:v>
                </c:pt>
                <c:pt idx="947">
                  <c:v>40442</c:v>
                </c:pt>
                <c:pt idx="948">
                  <c:v>40446</c:v>
                </c:pt>
                <c:pt idx="949">
                  <c:v>40447</c:v>
                </c:pt>
                <c:pt idx="950">
                  <c:v>40448</c:v>
                </c:pt>
                <c:pt idx="951">
                  <c:v>40449</c:v>
                </c:pt>
                <c:pt idx="952">
                  <c:v>40450</c:v>
                </c:pt>
                <c:pt idx="953">
                  <c:v>40451</c:v>
                </c:pt>
                <c:pt idx="954">
                  <c:v>40459</c:v>
                </c:pt>
                <c:pt idx="955">
                  <c:v>40460</c:v>
                </c:pt>
                <c:pt idx="956">
                  <c:v>40462</c:v>
                </c:pt>
                <c:pt idx="957">
                  <c:v>40463</c:v>
                </c:pt>
                <c:pt idx="958">
                  <c:v>40464</c:v>
                </c:pt>
                <c:pt idx="959">
                  <c:v>40465</c:v>
                </c:pt>
                <c:pt idx="960">
                  <c:v>40466</c:v>
                </c:pt>
                <c:pt idx="961">
                  <c:v>40469</c:v>
                </c:pt>
                <c:pt idx="962">
                  <c:v>40470</c:v>
                </c:pt>
                <c:pt idx="963">
                  <c:v>40471</c:v>
                </c:pt>
                <c:pt idx="964">
                  <c:v>40472</c:v>
                </c:pt>
                <c:pt idx="965">
                  <c:v>40473</c:v>
                </c:pt>
                <c:pt idx="966">
                  <c:v>40476</c:v>
                </c:pt>
                <c:pt idx="967">
                  <c:v>40477</c:v>
                </c:pt>
                <c:pt idx="968">
                  <c:v>40478</c:v>
                </c:pt>
                <c:pt idx="969">
                  <c:v>40479</c:v>
                </c:pt>
                <c:pt idx="970">
                  <c:v>40480</c:v>
                </c:pt>
                <c:pt idx="971">
                  <c:v>40483</c:v>
                </c:pt>
                <c:pt idx="972">
                  <c:v>40484</c:v>
                </c:pt>
                <c:pt idx="973">
                  <c:v>40485</c:v>
                </c:pt>
                <c:pt idx="974">
                  <c:v>40486</c:v>
                </c:pt>
                <c:pt idx="975">
                  <c:v>40487</c:v>
                </c:pt>
                <c:pt idx="976">
                  <c:v>40490</c:v>
                </c:pt>
                <c:pt idx="977">
                  <c:v>40491</c:v>
                </c:pt>
                <c:pt idx="978">
                  <c:v>40492</c:v>
                </c:pt>
                <c:pt idx="979">
                  <c:v>40493</c:v>
                </c:pt>
                <c:pt idx="980">
                  <c:v>40494</c:v>
                </c:pt>
                <c:pt idx="981">
                  <c:v>40497</c:v>
                </c:pt>
                <c:pt idx="982">
                  <c:v>40498</c:v>
                </c:pt>
                <c:pt idx="983">
                  <c:v>40499</c:v>
                </c:pt>
                <c:pt idx="984">
                  <c:v>40500</c:v>
                </c:pt>
                <c:pt idx="985">
                  <c:v>40501</c:v>
                </c:pt>
                <c:pt idx="986">
                  <c:v>40504</c:v>
                </c:pt>
                <c:pt idx="987">
                  <c:v>40505</c:v>
                </c:pt>
                <c:pt idx="988">
                  <c:v>40506</c:v>
                </c:pt>
                <c:pt idx="989">
                  <c:v>40507</c:v>
                </c:pt>
                <c:pt idx="990">
                  <c:v>40508</c:v>
                </c:pt>
                <c:pt idx="991">
                  <c:v>40511</c:v>
                </c:pt>
                <c:pt idx="992">
                  <c:v>40512</c:v>
                </c:pt>
                <c:pt idx="993">
                  <c:v>40513</c:v>
                </c:pt>
                <c:pt idx="994">
                  <c:v>40514</c:v>
                </c:pt>
                <c:pt idx="995">
                  <c:v>40515</c:v>
                </c:pt>
                <c:pt idx="996">
                  <c:v>40518</c:v>
                </c:pt>
                <c:pt idx="997">
                  <c:v>40519</c:v>
                </c:pt>
                <c:pt idx="998">
                  <c:v>40520</c:v>
                </c:pt>
                <c:pt idx="999">
                  <c:v>40521</c:v>
                </c:pt>
                <c:pt idx="1000">
                  <c:v>40522</c:v>
                </c:pt>
                <c:pt idx="1001">
                  <c:v>40525</c:v>
                </c:pt>
                <c:pt idx="1002">
                  <c:v>40526</c:v>
                </c:pt>
                <c:pt idx="1003">
                  <c:v>40527</c:v>
                </c:pt>
                <c:pt idx="1004">
                  <c:v>40528</c:v>
                </c:pt>
                <c:pt idx="1005">
                  <c:v>40529</c:v>
                </c:pt>
                <c:pt idx="1006">
                  <c:v>40532</c:v>
                </c:pt>
                <c:pt idx="1007">
                  <c:v>40533</c:v>
                </c:pt>
                <c:pt idx="1008">
                  <c:v>40534</c:v>
                </c:pt>
                <c:pt idx="1009">
                  <c:v>40535</c:v>
                </c:pt>
                <c:pt idx="1010">
                  <c:v>40536</c:v>
                </c:pt>
                <c:pt idx="1011">
                  <c:v>40539</c:v>
                </c:pt>
                <c:pt idx="1012">
                  <c:v>40540</c:v>
                </c:pt>
                <c:pt idx="1013">
                  <c:v>40541</c:v>
                </c:pt>
                <c:pt idx="1014">
                  <c:v>40542</c:v>
                </c:pt>
                <c:pt idx="1015">
                  <c:v>40543</c:v>
                </c:pt>
                <c:pt idx="1016">
                  <c:v>40547</c:v>
                </c:pt>
                <c:pt idx="1017">
                  <c:v>40548</c:v>
                </c:pt>
                <c:pt idx="1018">
                  <c:v>40549</c:v>
                </c:pt>
                <c:pt idx="1019">
                  <c:v>40550</c:v>
                </c:pt>
                <c:pt idx="1020">
                  <c:v>40553</c:v>
                </c:pt>
                <c:pt idx="1021">
                  <c:v>40554</c:v>
                </c:pt>
                <c:pt idx="1022">
                  <c:v>40555</c:v>
                </c:pt>
                <c:pt idx="1023">
                  <c:v>40556</c:v>
                </c:pt>
                <c:pt idx="1024">
                  <c:v>40557</c:v>
                </c:pt>
                <c:pt idx="1025">
                  <c:v>40560</c:v>
                </c:pt>
                <c:pt idx="1026">
                  <c:v>40561</c:v>
                </c:pt>
                <c:pt idx="1027">
                  <c:v>40562</c:v>
                </c:pt>
                <c:pt idx="1028">
                  <c:v>40563</c:v>
                </c:pt>
                <c:pt idx="1029">
                  <c:v>40564</c:v>
                </c:pt>
                <c:pt idx="1030">
                  <c:v>40567</c:v>
                </c:pt>
                <c:pt idx="1031">
                  <c:v>40568</c:v>
                </c:pt>
                <c:pt idx="1032">
                  <c:v>40569</c:v>
                </c:pt>
                <c:pt idx="1033">
                  <c:v>40570</c:v>
                </c:pt>
                <c:pt idx="1034">
                  <c:v>40571</c:v>
                </c:pt>
                <c:pt idx="1035">
                  <c:v>40573</c:v>
                </c:pt>
                <c:pt idx="1036">
                  <c:v>40583</c:v>
                </c:pt>
                <c:pt idx="1037">
                  <c:v>40584</c:v>
                </c:pt>
                <c:pt idx="1038">
                  <c:v>40585</c:v>
                </c:pt>
                <c:pt idx="1039">
                  <c:v>40586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40595</c:v>
                </c:pt>
                <c:pt idx="1046">
                  <c:v>40596</c:v>
                </c:pt>
                <c:pt idx="1047">
                  <c:v>40597</c:v>
                </c:pt>
                <c:pt idx="1048">
                  <c:v>40598</c:v>
                </c:pt>
                <c:pt idx="1049">
                  <c:v>40599</c:v>
                </c:pt>
                <c:pt idx="1050">
                  <c:v>40602</c:v>
                </c:pt>
                <c:pt idx="1051">
                  <c:v>40603</c:v>
                </c:pt>
                <c:pt idx="1052">
                  <c:v>40604</c:v>
                </c:pt>
                <c:pt idx="1053">
                  <c:v>40605</c:v>
                </c:pt>
                <c:pt idx="1054">
                  <c:v>40606</c:v>
                </c:pt>
                <c:pt idx="1055">
                  <c:v>40609</c:v>
                </c:pt>
                <c:pt idx="1056">
                  <c:v>40610</c:v>
                </c:pt>
                <c:pt idx="1057">
                  <c:v>40611</c:v>
                </c:pt>
                <c:pt idx="1058">
                  <c:v>40612</c:v>
                </c:pt>
                <c:pt idx="1059">
                  <c:v>40613</c:v>
                </c:pt>
                <c:pt idx="1060">
                  <c:v>40616</c:v>
                </c:pt>
                <c:pt idx="1061">
                  <c:v>40617</c:v>
                </c:pt>
                <c:pt idx="1062">
                  <c:v>40618</c:v>
                </c:pt>
                <c:pt idx="1063">
                  <c:v>40619</c:v>
                </c:pt>
                <c:pt idx="1064">
                  <c:v>40620</c:v>
                </c:pt>
                <c:pt idx="1065">
                  <c:v>40623</c:v>
                </c:pt>
                <c:pt idx="1066">
                  <c:v>40624</c:v>
                </c:pt>
                <c:pt idx="1067">
                  <c:v>40625</c:v>
                </c:pt>
                <c:pt idx="1068">
                  <c:v>40626</c:v>
                </c:pt>
                <c:pt idx="1069">
                  <c:v>40627</c:v>
                </c:pt>
                <c:pt idx="1070">
                  <c:v>40630</c:v>
                </c:pt>
                <c:pt idx="1071">
                  <c:v>40631</c:v>
                </c:pt>
                <c:pt idx="1072">
                  <c:v>40632</c:v>
                </c:pt>
                <c:pt idx="1073">
                  <c:v>40633</c:v>
                </c:pt>
                <c:pt idx="1074">
                  <c:v>40634</c:v>
                </c:pt>
                <c:pt idx="1075">
                  <c:v>40635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40655</c:v>
                </c:pt>
                <c:pt idx="1089">
                  <c:v>40658</c:v>
                </c:pt>
                <c:pt idx="1090">
                  <c:v>40659</c:v>
                </c:pt>
                <c:pt idx="1091">
                  <c:v>40660</c:v>
                </c:pt>
                <c:pt idx="1092">
                  <c:v>40661</c:v>
                </c:pt>
                <c:pt idx="1093">
                  <c:v>40662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40693</c:v>
                </c:pt>
                <c:pt idx="1114">
                  <c:v>40694</c:v>
                </c:pt>
                <c:pt idx="1115">
                  <c:v>40695</c:v>
                </c:pt>
                <c:pt idx="1116">
                  <c:v>40696</c:v>
                </c:pt>
                <c:pt idx="1117">
                  <c:v>40697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40728</c:v>
                </c:pt>
                <c:pt idx="1138">
                  <c:v>40729</c:v>
                </c:pt>
                <c:pt idx="1139">
                  <c:v>40730</c:v>
                </c:pt>
                <c:pt idx="1140">
                  <c:v>40731</c:v>
                </c:pt>
                <c:pt idx="1141">
                  <c:v>40732</c:v>
                </c:pt>
                <c:pt idx="1142">
                  <c:v>40735</c:v>
                </c:pt>
                <c:pt idx="1143">
                  <c:v>40736</c:v>
                </c:pt>
                <c:pt idx="1144">
                  <c:v>40737</c:v>
                </c:pt>
                <c:pt idx="1145">
                  <c:v>40738</c:v>
                </c:pt>
                <c:pt idx="1146">
                  <c:v>40739</c:v>
                </c:pt>
                <c:pt idx="1147">
                  <c:v>40742</c:v>
                </c:pt>
                <c:pt idx="1148">
                  <c:v>40743</c:v>
                </c:pt>
                <c:pt idx="1149">
                  <c:v>40744</c:v>
                </c:pt>
                <c:pt idx="1150">
                  <c:v>40745</c:v>
                </c:pt>
                <c:pt idx="1151">
                  <c:v>40746</c:v>
                </c:pt>
                <c:pt idx="1152">
                  <c:v>40749</c:v>
                </c:pt>
                <c:pt idx="1153">
                  <c:v>40750</c:v>
                </c:pt>
                <c:pt idx="1154">
                  <c:v>40751</c:v>
                </c:pt>
                <c:pt idx="1155">
                  <c:v>40752</c:v>
                </c:pt>
                <c:pt idx="1156">
                  <c:v>40753</c:v>
                </c:pt>
                <c:pt idx="1157">
                  <c:v>40756</c:v>
                </c:pt>
                <c:pt idx="1158">
                  <c:v>40757</c:v>
                </c:pt>
                <c:pt idx="1159">
                  <c:v>40758</c:v>
                </c:pt>
                <c:pt idx="1160">
                  <c:v>40759</c:v>
                </c:pt>
                <c:pt idx="1161">
                  <c:v>40760</c:v>
                </c:pt>
                <c:pt idx="1162">
                  <c:v>40763</c:v>
                </c:pt>
                <c:pt idx="1163">
                  <c:v>40764</c:v>
                </c:pt>
                <c:pt idx="1164">
                  <c:v>40765</c:v>
                </c:pt>
                <c:pt idx="1165">
                  <c:v>40766</c:v>
                </c:pt>
                <c:pt idx="1166">
                  <c:v>40767</c:v>
                </c:pt>
                <c:pt idx="1167">
                  <c:v>40770</c:v>
                </c:pt>
                <c:pt idx="1168">
                  <c:v>40771</c:v>
                </c:pt>
                <c:pt idx="1169">
                  <c:v>40772</c:v>
                </c:pt>
                <c:pt idx="1170">
                  <c:v>40773</c:v>
                </c:pt>
                <c:pt idx="1171">
                  <c:v>40774</c:v>
                </c:pt>
                <c:pt idx="1172">
                  <c:v>40777</c:v>
                </c:pt>
                <c:pt idx="1173">
                  <c:v>40778</c:v>
                </c:pt>
                <c:pt idx="1174">
                  <c:v>40779</c:v>
                </c:pt>
                <c:pt idx="1175">
                  <c:v>40780</c:v>
                </c:pt>
                <c:pt idx="1176">
                  <c:v>40781</c:v>
                </c:pt>
                <c:pt idx="1177">
                  <c:v>40784</c:v>
                </c:pt>
                <c:pt idx="1178">
                  <c:v>40785</c:v>
                </c:pt>
                <c:pt idx="1179">
                  <c:v>40786</c:v>
                </c:pt>
                <c:pt idx="1180">
                  <c:v>40787</c:v>
                </c:pt>
                <c:pt idx="1181">
                  <c:v>40788</c:v>
                </c:pt>
                <c:pt idx="1182">
                  <c:v>40791</c:v>
                </c:pt>
                <c:pt idx="1183">
                  <c:v>40792</c:v>
                </c:pt>
                <c:pt idx="1184">
                  <c:v>40793</c:v>
                </c:pt>
                <c:pt idx="1185">
                  <c:v>40794</c:v>
                </c:pt>
                <c:pt idx="1186">
                  <c:v>40795</c:v>
                </c:pt>
                <c:pt idx="1187">
                  <c:v>40799</c:v>
                </c:pt>
                <c:pt idx="1188">
                  <c:v>40800</c:v>
                </c:pt>
                <c:pt idx="1189">
                  <c:v>40801</c:v>
                </c:pt>
                <c:pt idx="1190">
                  <c:v>40802</c:v>
                </c:pt>
                <c:pt idx="1191">
                  <c:v>40805</c:v>
                </c:pt>
                <c:pt idx="1192">
                  <c:v>40806</c:v>
                </c:pt>
                <c:pt idx="1193">
                  <c:v>40807</c:v>
                </c:pt>
                <c:pt idx="1194">
                  <c:v>40808</c:v>
                </c:pt>
                <c:pt idx="1195">
                  <c:v>40809</c:v>
                </c:pt>
                <c:pt idx="1196">
                  <c:v>40812</c:v>
                </c:pt>
                <c:pt idx="1197">
                  <c:v>40813</c:v>
                </c:pt>
                <c:pt idx="1198">
                  <c:v>40814</c:v>
                </c:pt>
                <c:pt idx="1199">
                  <c:v>40815</c:v>
                </c:pt>
                <c:pt idx="1200">
                  <c:v>40816</c:v>
                </c:pt>
                <c:pt idx="1201">
                  <c:v>40824</c:v>
                </c:pt>
                <c:pt idx="1202">
                  <c:v>40825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40871</c:v>
                </c:pt>
                <c:pt idx="1237">
                  <c:v>40872</c:v>
                </c:pt>
                <c:pt idx="1238">
                  <c:v>40875</c:v>
                </c:pt>
                <c:pt idx="1239">
                  <c:v>40876</c:v>
                </c:pt>
                <c:pt idx="1240">
                  <c:v>40877</c:v>
                </c:pt>
                <c:pt idx="1241">
                  <c:v>40878</c:v>
                </c:pt>
                <c:pt idx="1242">
                  <c:v>40879</c:v>
                </c:pt>
                <c:pt idx="1243">
                  <c:v>40882</c:v>
                </c:pt>
                <c:pt idx="1244">
                  <c:v>40883</c:v>
                </c:pt>
                <c:pt idx="1245">
                  <c:v>40884</c:v>
                </c:pt>
                <c:pt idx="1246">
                  <c:v>40885</c:v>
                </c:pt>
                <c:pt idx="1247">
                  <c:v>40886</c:v>
                </c:pt>
                <c:pt idx="1248">
                  <c:v>40889</c:v>
                </c:pt>
                <c:pt idx="1249">
                  <c:v>40890</c:v>
                </c:pt>
                <c:pt idx="1250">
                  <c:v>40891</c:v>
                </c:pt>
                <c:pt idx="1251">
                  <c:v>40892</c:v>
                </c:pt>
                <c:pt idx="1252">
                  <c:v>40893</c:v>
                </c:pt>
                <c:pt idx="1253">
                  <c:v>40896</c:v>
                </c:pt>
                <c:pt idx="1254">
                  <c:v>40897</c:v>
                </c:pt>
                <c:pt idx="1255">
                  <c:v>40898</c:v>
                </c:pt>
                <c:pt idx="1256">
                  <c:v>40899</c:v>
                </c:pt>
                <c:pt idx="1257">
                  <c:v>40900</c:v>
                </c:pt>
                <c:pt idx="1258">
                  <c:v>40903</c:v>
                </c:pt>
                <c:pt idx="1259">
                  <c:v>40904</c:v>
                </c:pt>
                <c:pt idx="1260">
                  <c:v>40905</c:v>
                </c:pt>
                <c:pt idx="1261">
                  <c:v>40906</c:v>
                </c:pt>
                <c:pt idx="1262">
                  <c:v>40907</c:v>
                </c:pt>
                <c:pt idx="1263">
                  <c:v>40912</c:v>
                </c:pt>
                <c:pt idx="1264">
                  <c:v>40913</c:v>
                </c:pt>
                <c:pt idx="1265">
                  <c:v>40914</c:v>
                </c:pt>
                <c:pt idx="1266">
                  <c:v>40917</c:v>
                </c:pt>
                <c:pt idx="1267">
                  <c:v>40918</c:v>
                </c:pt>
                <c:pt idx="1268">
                  <c:v>40919</c:v>
                </c:pt>
                <c:pt idx="1269">
                  <c:v>40920</c:v>
                </c:pt>
                <c:pt idx="1270">
                  <c:v>40921</c:v>
                </c:pt>
                <c:pt idx="1271">
                  <c:v>40924</c:v>
                </c:pt>
                <c:pt idx="1272">
                  <c:v>40925</c:v>
                </c:pt>
                <c:pt idx="1273">
                  <c:v>40926</c:v>
                </c:pt>
                <c:pt idx="1274">
                  <c:v>40927</c:v>
                </c:pt>
                <c:pt idx="1275">
                  <c:v>40928</c:v>
                </c:pt>
                <c:pt idx="1276">
                  <c:v>40938</c:v>
                </c:pt>
                <c:pt idx="1277">
                  <c:v>40939</c:v>
                </c:pt>
                <c:pt idx="1278">
                  <c:v>40940</c:v>
                </c:pt>
                <c:pt idx="1279">
                  <c:v>40941</c:v>
                </c:pt>
                <c:pt idx="1280">
                  <c:v>40942</c:v>
                </c:pt>
                <c:pt idx="1281">
                  <c:v>40945</c:v>
                </c:pt>
                <c:pt idx="1282">
                  <c:v>40946</c:v>
                </c:pt>
                <c:pt idx="1283">
                  <c:v>40947</c:v>
                </c:pt>
                <c:pt idx="1284">
                  <c:v>40948</c:v>
                </c:pt>
                <c:pt idx="1285">
                  <c:v>40949</c:v>
                </c:pt>
                <c:pt idx="1286">
                  <c:v>40952</c:v>
                </c:pt>
                <c:pt idx="1287">
                  <c:v>40953</c:v>
                </c:pt>
                <c:pt idx="1288">
                  <c:v>40954</c:v>
                </c:pt>
                <c:pt idx="1289">
                  <c:v>40955</c:v>
                </c:pt>
                <c:pt idx="1290">
                  <c:v>40956</c:v>
                </c:pt>
                <c:pt idx="1291">
                  <c:v>40959</c:v>
                </c:pt>
                <c:pt idx="1292">
                  <c:v>40960</c:v>
                </c:pt>
                <c:pt idx="1293">
                  <c:v>40961</c:v>
                </c:pt>
                <c:pt idx="1294">
                  <c:v>40962</c:v>
                </c:pt>
                <c:pt idx="1295">
                  <c:v>40963</c:v>
                </c:pt>
                <c:pt idx="1296">
                  <c:v>40966</c:v>
                </c:pt>
                <c:pt idx="1297">
                  <c:v>40967</c:v>
                </c:pt>
                <c:pt idx="1298">
                  <c:v>40968</c:v>
                </c:pt>
                <c:pt idx="1299">
                  <c:v>40969</c:v>
                </c:pt>
                <c:pt idx="1300">
                  <c:v>40970</c:v>
                </c:pt>
                <c:pt idx="1301">
                  <c:v>40973</c:v>
                </c:pt>
                <c:pt idx="1302">
                  <c:v>40974</c:v>
                </c:pt>
                <c:pt idx="1303">
                  <c:v>40975</c:v>
                </c:pt>
                <c:pt idx="1304">
                  <c:v>40976</c:v>
                </c:pt>
                <c:pt idx="1305">
                  <c:v>40977</c:v>
                </c:pt>
                <c:pt idx="1306">
                  <c:v>40980</c:v>
                </c:pt>
                <c:pt idx="1307">
                  <c:v>40981</c:v>
                </c:pt>
                <c:pt idx="1308">
                  <c:v>40982</c:v>
                </c:pt>
                <c:pt idx="1309">
                  <c:v>40983</c:v>
                </c:pt>
                <c:pt idx="1310">
                  <c:v>40984</c:v>
                </c:pt>
                <c:pt idx="1311">
                  <c:v>40987</c:v>
                </c:pt>
                <c:pt idx="1312">
                  <c:v>40988</c:v>
                </c:pt>
                <c:pt idx="1313">
                  <c:v>40989</c:v>
                </c:pt>
                <c:pt idx="1314">
                  <c:v>40990</c:v>
                </c:pt>
                <c:pt idx="1315">
                  <c:v>40991</c:v>
                </c:pt>
                <c:pt idx="1316">
                  <c:v>40994</c:v>
                </c:pt>
                <c:pt idx="1317">
                  <c:v>40995</c:v>
                </c:pt>
                <c:pt idx="1318">
                  <c:v>40996</c:v>
                </c:pt>
                <c:pt idx="1319">
                  <c:v>40997</c:v>
                </c:pt>
                <c:pt idx="1320">
                  <c:v>40998</c:v>
                </c:pt>
                <c:pt idx="1321">
                  <c:v>40999</c:v>
                </c:pt>
                <c:pt idx="1322">
                  <c:v>41000</c:v>
                </c:pt>
                <c:pt idx="1323">
                  <c:v>41004</c:v>
                </c:pt>
                <c:pt idx="1324">
                  <c:v>41005</c:v>
                </c:pt>
                <c:pt idx="1325">
                  <c:v>41008</c:v>
                </c:pt>
                <c:pt idx="1326">
                  <c:v>41009</c:v>
                </c:pt>
                <c:pt idx="1327">
                  <c:v>41010</c:v>
                </c:pt>
                <c:pt idx="1328">
                  <c:v>41011</c:v>
                </c:pt>
                <c:pt idx="1329">
                  <c:v>41012</c:v>
                </c:pt>
                <c:pt idx="1330">
                  <c:v>41015</c:v>
                </c:pt>
                <c:pt idx="1331">
                  <c:v>41016</c:v>
                </c:pt>
                <c:pt idx="1332">
                  <c:v>41017</c:v>
                </c:pt>
                <c:pt idx="1333">
                  <c:v>41018</c:v>
                </c:pt>
                <c:pt idx="1334">
                  <c:v>41019</c:v>
                </c:pt>
                <c:pt idx="1335">
                  <c:v>41022</c:v>
                </c:pt>
                <c:pt idx="1336">
                  <c:v>41023</c:v>
                </c:pt>
                <c:pt idx="1337">
                  <c:v>41024</c:v>
                </c:pt>
                <c:pt idx="1338">
                  <c:v>41025</c:v>
                </c:pt>
                <c:pt idx="1339">
                  <c:v>41026</c:v>
                </c:pt>
                <c:pt idx="1340">
                  <c:v>41027</c:v>
                </c:pt>
                <c:pt idx="1341">
                  <c:v>41031</c:v>
                </c:pt>
                <c:pt idx="1342">
                  <c:v>41032</c:v>
                </c:pt>
                <c:pt idx="1343">
                  <c:v>41033</c:v>
                </c:pt>
                <c:pt idx="1344">
                  <c:v>41036</c:v>
                </c:pt>
                <c:pt idx="1345">
                  <c:v>41037</c:v>
                </c:pt>
                <c:pt idx="1346">
                  <c:v>41038</c:v>
                </c:pt>
                <c:pt idx="1347">
                  <c:v>41039</c:v>
                </c:pt>
                <c:pt idx="1348">
                  <c:v>41040</c:v>
                </c:pt>
                <c:pt idx="1349">
                  <c:v>41043</c:v>
                </c:pt>
                <c:pt idx="1350">
                  <c:v>41044</c:v>
                </c:pt>
                <c:pt idx="1351">
                  <c:v>41045</c:v>
                </c:pt>
                <c:pt idx="1352">
                  <c:v>41046</c:v>
                </c:pt>
                <c:pt idx="1353">
                  <c:v>41047</c:v>
                </c:pt>
                <c:pt idx="1354">
                  <c:v>41050</c:v>
                </c:pt>
                <c:pt idx="1355">
                  <c:v>41051</c:v>
                </c:pt>
                <c:pt idx="1356">
                  <c:v>41052</c:v>
                </c:pt>
                <c:pt idx="1357">
                  <c:v>41053</c:v>
                </c:pt>
                <c:pt idx="1358">
                  <c:v>41054</c:v>
                </c:pt>
                <c:pt idx="1359">
                  <c:v>41057</c:v>
                </c:pt>
                <c:pt idx="1360">
                  <c:v>41058</c:v>
                </c:pt>
                <c:pt idx="1361">
                  <c:v>41059</c:v>
                </c:pt>
                <c:pt idx="1362">
                  <c:v>41060</c:v>
                </c:pt>
                <c:pt idx="1363">
                  <c:v>41061</c:v>
                </c:pt>
                <c:pt idx="1364">
                  <c:v>41064</c:v>
                </c:pt>
                <c:pt idx="1365">
                  <c:v>41065</c:v>
                </c:pt>
                <c:pt idx="1366">
                  <c:v>41066</c:v>
                </c:pt>
                <c:pt idx="1367">
                  <c:v>41067</c:v>
                </c:pt>
                <c:pt idx="1368">
                  <c:v>41068</c:v>
                </c:pt>
                <c:pt idx="1369">
                  <c:v>41071</c:v>
                </c:pt>
                <c:pt idx="1370">
                  <c:v>41072</c:v>
                </c:pt>
                <c:pt idx="1371">
                  <c:v>41073</c:v>
                </c:pt>
                <c:pt idx="1372">
                  <c:v>41074</c:v>
                </c:pt>
                <c:pt idx="1373">
                  <c:v>41075</c:v>
                </c:pt>
                <c:pt idx="1374">
                  <c:v>41078</c:v>
                </c:pt>
                <c:pt idx="1375">
                  <c:v>41079</c:v>
                </c:pt>
                <c:pt idx="1376">
                  <c:v>41080</c:v>
                </c:pt>
                <c:pt idx="1377">
                  <c:v>41081</c:v>
                </c:pt>
                <c:pt idx="1378">
                  <c:v>41085</c:v>
                </c:pt>
                <c:pt idx="1379">
                  <c:v>41086</c:v>
                </c:pt>
                <c:pt idx="1380">
                  <c:v>41087</c:v>
                </c:pt>
                <c:pt idx="1381">
                  <c:v>41088</c:v>
                </c:pt>
                <c:pt idx="1382">
                  <c:v>41089</c:v>
                </c:pt>
                <c:pt idx="1383">
                  <c:v>41092</c:v>
                </c:pt>
                <c:pt idx="1384">
                  <c:v>41093</c:v>
                </c:pt>
                <c:pt idx="1385">
                  <c:v>41094</c:v>
                </c:pt>
                <c:pt idx="1386">
                  <c:v>41095</c:v>
                </c:pt>
                <c:pt idx="1387">
                  <c:v>41096</c:v>
                </c:pt>
                <c:pt idx="1388">
                  <c:v>41099</c:v>
                </c:pt>
                <c:pt idx="1389">
                  <c:v>41100</c:v>
                </c:pt>
                <c:pt idx="1390">
                  <c:v>41101</c:v>
                </c:pt>
                <c:pt idx="1391">
                  <c:v>41102</c:v>
                </c:pt>
                <c:pt idx="1392">
                  <c:v>41103</c:v>
                </c:pt>
                <c:pt idx="1393">
                  <c:v>41106</c:v>
                </c:pt>
                <c:pt idx="1394">
                  <c:v>41107</c:v>
                </c:pt>
                <c:pt idx="1395">
                  <c:v>41108</c:v>
                </c:pt>
                <c:pt idx="1396">
                  <c:v>41109</c:v>
                </c:pt>
                <c:pt idx="1397">
                  <c:v>41110</c:v>
                </c:pt>
                <c:pt idx="1398">
                  <c:v>41113</c:v>
                </c:pt>
                <c:pt idx="1399">
                  <c:v>41114</c:v>
                </c:pt>
                <c:pt idx="1400">
                  <c:v>41115</c:v>
                </c:pt>
                <c:pt idx="1401">
                  <c:v>41116</c:v>
                </c:pt>
                <c:pt idx="1402">
                  <c:v>41117</c:v>
                </c:pt>
                <c:pt idx="1403">
                  <c:v>41120</c:v>
                </c:pt>
                <c:pt idx="1404">
                  <c:v>41121</c:v>
                </c:pt>
                <c:pt idx="1405">
                  <c:v>41122</c:v>
                </c:pt>
                <c:pt idx="1406">
                  <c:v>41123</c:v>
                </c:pt>
                <c:pt idx="1407">
                  <c:v>41124</c:v>
                </c:pt>
                <c:pt idx="1408">
                  <c:v>41127</c:v>
                </c:pt>
                <c:pt idx="1409">
                  <c:v>41128</c:v>
                </c:pt>
                <c:pt idx="1410">
                  <c:v>41129</c:v>
                </c:pt>
                <c:pt idx="1411">
                  <c:v>41130</c:v>
                </c:pt>
                <c:pt idx="1412">
                  <c:v>41131</c:v>
                </c:pt>
                <c:pt idx="1413">
                  <c:v>41134</c:v>
                </c:pt>
                <c:pt idx="1414">
                  <c:v>41135</c:v>
                </c:pt>
                <c:pt idx="1415">
                  <c:v>41136</c:v>
                </c:pt>
                <c:pt idx="1416">
                  <c:v>41137</c:v>
                </c:pt>
                <c:pt idx="1417">
                  <c:v>41138</c:v>
                </c:pt>
                <c:pt idx="1418">
                  <c:v>41141</c:v>
                </c:pt>
                <c:pt idx="1419">
                  <c:v>41142</c:v>
                </c:pt>
                <c:pt idx="1420">
                  <c:v>41143</c:v>
                </c:pt>
                <c:pt idx="1421">
                  <c:v>41144</c:v>
                </c:pt>
                <c:pt idx="1422">
                  <c:v>41145</c:v>
                </c:pt>
                <c:pt idx="1423">
                  <c:v>41146</c:v>
                </c:pt>
                <c:pt idx="1424">
                  <c:v>41148</c:v>
                </c:pt>
                <c:pt idx="1425">
                  <c:v>41149</c:v>
                </c:pt>
                <c:pt idx="1426">
                  <c:v>41150</c:v>
                </c:pt>
                <c:pt idx="1427">
                  <c:v>41151</c:v>
                </c:pt>
                <c:pt idx="1428">
                  <c:v>41152</c:v>
                </c:pt>
                <c:pt idx="1429">
                  <c:v>41155</c:v>
                </c:pt>
                <c:pt idx="1430">
                  <c:v>41156</c:v>
                </c:pt>
                <c:pt idx="1431">
                  <c:v>41157</c:v>
                </c:pt>
                <c:pt idx="1432">
                  <c:v>41158</c:v>
                </c:pt>
                <c:pt idx="1433">
                  <c:v>41159</c:v>
                </c:pt>
                <c:pt idx="1434">
                  <c:v>41162</c:v>
                </c:pt>
                <c:pt idx="1435">
                  <c:v>41163</c:v>
                </c:pt>
                <c:pt idx="1436">
                  <c:v>41164</c:v>
                </c:pt>
                <c:pt idx="1437">
                  <c:v>41165</c:v>
                </c:pt>
                <c:pt idx="1438">
                  <c:v>41166</c:v>
                </c:pt>
                <c:pt idx="1439">
                  <c:v>41169</c:v>
                </c:pt>
                <c:pt idx="1440">
                  <c:v>41170</c:v>
                </c:pt>
                <c:pt idx="1441">
                  <c:v>41171</c:v>
                </c:pt>
                <c:pt idx="1442">
                  <c:v>41172</c:v>
                </c:pt>
                <c:pt idx="1443">
                  <c:v>41173</c:v>
                </c:pt>
                <c:pt idx="1444">
                  <c:v>41176</c:v>
                </c:pt>
                <c:pt idx="1445">
                  <c:v>41177</c:v>
                </c:pt>
                <c:pt idx="1446">
                  <c:v>41178</c:v>
                </c:pt>
                <c:pt idx="1447">
                  <c:v>41179</c:v>
                </c:pt>
                <c:pt idx="1448">
                  <c:v>41180</c:v>
                </c:pt>
                <c:pt idx="1449">
                  <c:v>41181</c:v>
                </c:pt>
                <c:pt idx="1450">
                  <c:v>41182</c:v>
                </c:pt>
                <c:pt idx="1451">
                  <c:v>41190</c:v>
                </c:pt>
                <c:pt idx="1452">
                  <c:v>41191</c:v>
                </c:pt>
                <c:pt idx="1453">
                  <c:v>41192</c:v>
                </c:pt>
                <c:pt idx="1454">
                  <c:v>41193</c:v>
                </c:pt>
                <c:pt idx="1455">
                  <c:v>41194</c:v>
                </c:pt>
                <c:pt idx="1456">
                  <c:v>41197</c:v>
                </c:pt>
                <c:pt idx="1457">
                  <c:v>41198</c:v>
                </c:pt>
                <c:pt idx="1458">
                  <c:v>41199</c:v>
                </c:pt>
                <c:pt idx="1459">
                  <c:v>41200</c:v>
                </c:pt>
                <c:pt idx="1460">
                  <c:v>41201</c:v>
                </c:pt>
                <c:pt idx="1461">
                  <c:v>41204</c:v>
                </c:pt>
                <c:pt idx="1462">
                  <c:v>41205</c:v>
                </c:pt>
                <c:pt idx="1463">
                  <c:v>41206</c:v>
                </c:pt>
                <c:pt idx="1464">
                  <c:v>41207</c:v>
                </c:pt>
                <c:pt idx="1465">
                  <c:v>41208</c:v>
                </c:pt>
                <c:pt idx="1466">
                  <c:v>41211</c:v>
                </c:pt>
                <c:pt idx="1467">
                  <c:v>41212</c:v>
                </c:pt>
                <c:pt idx="1468">
                  <c:v>41213</c:v>
                </c:pt>
                <c:pt idx="1469">
                  <c:v>41214</c:v>
                </c:pt>
                <c:pt idx="1470">
                  <c:v>41215</c:v>
                </c:pt>
                <c:pt idx="1471">
                  <c:v>41218</c:v>
                </c:pt>
                <c:pt idx="1472">
                  <c:v>41219</c:v>
                </c:pt>
                <c:pt idx="1473">
                  <c:v>41220</c:v>
                </c:pt>
                <c:pt idx="1474">
                  <c:v>41221</c:v>
                </c:pt>
                <c:pt idx="1475">
                  <c:v>41222</c:v>
                </c:pt>
                <c:pt idx="1476">
                  <c:v>41225</c:v>
                </c:pt>
                <c:pt idx="1477">
                  <c:v>41226</c:v>
                </c:pt>
                <c:pt idx="1478">
                  <c:v>41227</c:v>
                </c:pt>
                <c:pt idx="1479">
                  <c:v>41228</c:v>
                </c:pt>
                <c:pt idx="1480">
                  <c:v>41229</c:v>
                </c:pt>
                <c:pt idx="1481">
                  <c:v>41232</c:v>
                </c:pt>
                <c:pt idx="1482">
                  <c:v>41233</c:v>
                </c:pt>
                <c:pt idx="1483">
                  <c:v>41234</c:v>
                </c:pt>
                <c:pt idx="1484">
                  <c:v>41235</c:v>
                </c:pt>
                <c:pt idx="1485">
                  <c:v>41236</c:v>
                </c:pt>
                <c:pt idx="1486">
                  <c:v>41239</c:v>
                </c:pt>
                <c:pt idx="1487">
                  <c:v>41240</c:v>
                </c:pt>
                <c:pt idx="1488">
                  <c:v>41241</c:v>
                </c:pt>
                <c:pt idx="1489">
                  <c:v>41242</c:v>
                </c:pt>
                <c:pt idx="1490">
                  <c:v>41243</c:v>
                </c:pt>
                <c:pt idx="1491">
                  <c:v>41246</c:v>
                </c:pt>
                <c:pt idx="1492">
                  <c:v>41247</c:v>
                </c:pt>
                <c:pt idx="1493">
                  <c:v>41248</c:v>
                </c:pt>
                <c:pt idx="1494">
                  <c:v>41249</c:v>
                </c:pt>
                <c:pt idx="1495">
                  <c:v>41250</c:v>
                </c:pt>
                <c:pt idx="1496">
                  <c:v>41253</c:v>
                </c:pt>
                <c:pt idx="1497">
                  <c:v>41254</c:v>
                </c:pt>
                <c:pt idx="1498">
                  <c:v>41255</c:v>
                </c:pt>
                <c:pt idx="1499">
                  <c:v>41256</c:v>
                </c:pt>
                <c:pt idx="1500">
                  <c:v>41257</c:v>
                </c:pt>
                <c:pt idx="1501">
                  <c:v>41260</c:v>
                </c:pt>
                <c:pt idx="1502">
                  <c:v>41261</c:v>
                </c:pt>
                <c:pt idx="1503">
                  <c:v>41262</c:v>
                </c:pt>
                <c:pt idx="1504">
                  <c:v>41263</c:v>
                </c:pt>
                <c:pt idx="1505">
                  <c:v>41264</c:v>
                </c:pt>
                <c:pt idx="1506">
                  <c:v>41267</c:v>
                </c:pt>
                <c:pt idx="1507">
                  <c:v>41268</c:v>
                </c:pt>
                <c:pt idx="1508">
                  <c:v>41269</c:v>
                </c:pt>
                <c:pt idx="1509">
                  <c:v>41270</c:v>
                </c:pt>
                <c:pt idx="1510">
                  <c:v>41271</c:v>
                </c:pt>
                <c:pt idx="1511">
                  <c:v>41274</c:v>
                </c:pt>
                <c:pt idx="1512">
                  <c:v>41278</c:v>
                </c:pt>
                <c:pt idx="1513">
                  <c:v>41279</c:v>
                </c:pt>
                <c:pt idx="1514">
                  <c:v>41280</c:v>
                </c:pt>
                <c:pt idx="1515">
                  <c:v>41281</c:v>
                </c:pt>
                <c:pt idx="1516">
                  <c:v>41282</c:v>
                </c:pt>
                <c:pt idx="1517">
                  <c:v>41283</c:v>
                </c:pt>
                <c:pt idx="1518">
                  <c:v>41284</c:v>
                </c:pt>
                <c:pt idx="1519">
                  <c:v>41285</c:v>
                </c:pt>
                <c:pt idx="1520">
                  <c:v>41288</c:v>
                </c:pt>
                <c:pt idx="1521">
                  <c:v>41289</c:v>
                </c:pt>
                <c:pt idx="1522">
                  <c:v>41290</c:v>
                </c:pt>
                <c:pt idx="1523">
                  <c:v>41291</c:v>
                </c:pt>
                <c:pt idx="1524">
                  <c:v>41292</c:v>
                </c:pt>
                <c:pt idx="1525">
                  <c:v>41295</c:v>
                </c:pt>
                <c:pt idx="1526">
                  <c:v>41296</c:v>
                </c:pt>
                <c:pt idx="1527">
                  <c:v>41297</c:v>
                </c:pt>
                <c:pt idx="1528">
                  <c:v>41298</c:v>
                </c:pt>
                <c:pt idx="1529">
                  <c:v>41299</c:v>
                </c:pt>
                <c:pt idx="1530">
                  <c:v>41302</c:v>
                </c:pt>
                <c:pt idx="1531">
                  <c:v>41303</c:v>
                </c:pt>
                <c:pt idx="1532">
                  <c:v>41304</c:v>
                </c:pt>
                <c:pt idx="1533">
                  <c:v>41305</c:v>
                </c:pt>
                <c:pt idx="1534">
                  <c:v>41306</c:v>
                </c:pt>
                <c:pt idx="1535">
                  <c:v>41309</c:v>
                </c:pt>
                <c:pt idx="1536">
                  <c:v>41310</c:v>
                </c:pt>
                <c:pt idx="1537">
                  <c:v>41311</c:v>
                </c:pt>
                <c:pt idx="1538">
                  <c:v>41312</c:v>
                </c:pt>
                <c:pt idx="1539">
                  <c:v>41322</c:v>
                </c:pt>
                <c:pt idx="1540">
                  <c:v>41323</c:v>
                </c:pt>
                <c:pt idx="1541">
                  <c:v>41324</c:v>
                </c:pt>
                <c:pt idx="1542">
                  <c:v>41325</c:v>
                </c:pt>
                <c:pt idx="1543">
                  <c:v>41326</c:v>
                </c:pt>
                <c:pt idx="1544">
                  <c:v>41327</c:v>
                </c:pt>
                <c:pt idx="1545">
                  <c:v>41330</c:v>
                </c:pt>
                <c:pt idx="1546">
                  <c:v>41331</c:v>
                </c:pt>
                <c:pt idx="1547">
                  <c:v>41332</c:v>
                </c:pt>
                <c:pt idx="1548">
                  <c:v>41333</c:v>
                </c:pt>
                <c:pt idx="1549">
                  <c:v>41334</c:v>
                </c:pt>
                <c:pt idx="1550">
                  <c:v>41337</c:v>
                </c:pt>
                <c:pt idx="1551">
                  <c:v>41338</c:v>
                </c:pt>
                <c:pt idx="1552">
                  <c:v>41339</c:v>
                </c:pt>
                <c:pt idx="1553">
                  <c:v>41340</c:v>
                </c:pt>
                <c:pt idx="1554">
                  <c:v>41341</c:v>
                </c:pt>
                <c:pt idx="1555">
                  <c:v>41344</c:v>
                </c:pt>
                <c:pt idx="1556">
                  <c:v>41345</c:v>
                </c:pt>
                <c:pt idx="1557">
                  <c:v>41346</c:v>
                </c:pt>
                <c:pt idx="1558">
                  <c:v>41347</c:v>
                </c:pt>
                <c:pt idx="1559">
                  <c:v>41348</c:v>
                </c:pt>
                <c:pt idx="1560">
                  <c:v>41351</c:v>
                </c:pt>
                <c:pt idx="1561">
                  <c:v>41352</c:v>
                </c:pt>
                <c:pt idx="1562">
                  <c:v>41353</c:v>
                </c:pt>
                <c:pt idx="1563">
                  <c:v>41354</c:v>
                </c:pt>
                <c:pt idx="1564">
                  <c:v>41355</c:v>
                </c:pt>
                <c:pt idx="1565">
                  <c:v>41358</c:v>
                </c:pt>
                <c:pt idx="1566">
                  <c:v>41359</c:v>
                </c:pt>
                <c:pt idx="1567">
                  <c:v>41360</c:v>
                </c:pt>
                <c:pt idx="1568">
                  <c:v>41361</c:v>
                </c:pt>
                <c:pt idx="1569">
                  <c:v>41362</c:v>
                </c:pt>
                <c:pt idx="1570">
                  <c:v>41365</c:v>
                </c:pt>
                <c:pt idx="1571">
                  <c:v>41366</c:v>
                </c:pt>
                <c:pt idx="1572">
                  <c:v>41367</c:v>
                </c:pt>
                <c:pt idx="1573">
                  <c:v>41371</c:v>
                </c:pt>
                <c:pt idx="1574">
                  <c:v>41372</c:v>
                </c:pt>
                <c:pt idx="1575">
                  <c:v>41373</c:v>
                </c:pt>
                <c:pt idx="1576">
                  <c:v>41374</c:v>
                </c:pt>
                <c:pt idx="1577">
                  <c:v>41375</c:v>
                </c:pt>
                <c:pt idx="1578">
                  <c:v>41376</c:v>
                </c:pt>
                <c:pt idx="1579">
                  <c:v>41379</c:v>
                </c:pt>
                <c:pt idx="1580">
                  <c:v>41380</c:v>
                </c:pt>
                <c:pt idx="1581">
                  <c:v>41381</c:v>
                </c:pt>
                <c:pt idx="1582">
                  <c:v>41382</c:v>
                </c:pt>
                <c:pt idx="1583">
                  <c:v>41383</c:v>
                </c:pt>
                <c:pt idx="1584">
                  <c:v>41386</c:v>
                </c:pt>
                <c:pt idx="1585">
                  <c:v>41387</c:v>
                </c:pt>
                <c:pt idx="1586">
                  <c:v>41388</c:v>
                </c:pt>
                <c:pt idx="1587">
                  <c:v>41389</c:v>
                </c:pt>
                <c:pt idx="1588">
                  <c:v>41390</c:v>
                </c:pt>
                <c:pt idx="1589">
                  <c:v>41391</c:v>
                </c:pt>
                <c:pt idx="1590">
                  <c:v>41392</c:v>
                </c:pt>
                <c:pt idx="1591">
                  <c:v>41396</c:v>
                </c:pt>
                <c:pt idx="1592">
                  <c:v>41397</c:v>
                </c:pt>
                <c:pt idx="1593">
                  <c:v>41400</c:v>
                </c:pt>
                <c:pt idx="1594">
                  <c:v>41401</c:v>
                </c:pt>
                <c:pt idx="1595">
                  <c:v>41402</c:v>
                </c:pt>
                <c:pt idx="1596">
                  <c:v>41403</c:v>
                </c:pt>
                <c:pt idx="1597">
                  <c:v>41404</c:v>
                </c:pt>
                <c:pt idx="1598">
                  <c:v>41407</c:v>
                </c:pt>
                <c:pt idx="1599">
                  <c:v>41408</c:v>
                </c:pt>
                <c:pt idx="1600">
                  <c:v>41409</c:v>
                </c:pt>
                <c:pt idx="1601">
                  <c:v>41410</c:v>
                </c:pt>
                <c:pt idx="1602">
                  <c:v>41411</c:v>
                </c:pt>
                <c:pt idx="1603">
                  <c:v>41414</c:v>
                </c:pt>
                <c:pt idx="1604">
                  <c:v>41415</c:v>
                </c:pt>
                <c:pt idx="1605">
                  <c:v>41416</c:v>
                </c:pt>
                <c:pt idx="1606">
                  <c:v>41417</c:v>
                </c:pt>
                <c:pt idx="1607">
                  <c:v>41418</c:v>
                </c:pt>
                <c:pt idx="1608">
                  <c:v>41421</c:v>
                </c:pt>
                <c:pt idx="1609">
                  <c:v>41422</c:v>
                </c:pt>
                <c:pt idx="1610">
                  <c:v>41423</c:v>
                </c:pt>
                <c:pt idx="1611">
                  <c:v>41424</c:v>
                </c:pt>
                <c:pt idx="1612">
                  <c:v>41425</c:v>
                </c:pt>
                <c:pt idx="1613">
                  <c:v>41428</c:v>
                </c:pt>
                <c:pt idx="1614">
                  <c:v>41429</c:v>
                </c:pt>
                <c:pt idx="1615">
                  <c:v>41430</c:v>
                </c:pt>
                <c:pt idx="1616">
                  <c:v>41431</c:v>
                </c:pt>
                <c:pt idx="1617">
                  <c:v>41432</c:v>
                </c:pt>
                <c:pt idx="1618">
                  <c:v>41438</c:v>
                </c:pt>
                <c:pt idx="1619">
                  <c:v>41439</c:v>
                </c:pt>
                <c:pt idx="1620">
                  <c:v>41442</c:v>
                </c:pt>
                <c:pt idx="1621">
                  <c:v>41443</c:v>
                </c:pt>
                <c:pt idx="1622">
                  <c:v>41444</c:v>
                </c:pt>
                <c:pt idx="1623">
                  <c:v>41445</c:v>
                </c:pt>
                <c:pt idx="1624">
                  <c:v>41446</c:v>
                </c:pt>
                <c:pt idx="1625">
                  <c:v>41449</c:v>
                </c:pt>
                <c:pt idx="1626">
                  <c:v>41450</c:v>
                </c:pt>
                <c:pt idx="1627">
                  <c:v>41451</c:v>
                </c:pt>
                <c:pt idx="1628">
                  <c:v>41452</c:v>
                </c:pt>
                <c:pt idx="1629">
                  <c:v>41453</c:v>
                </c:pt>
                <c:pt idx="1630">
                  <c:v>41456</c:v>
                </c:pt>
                <c:pt idx="1631">
                  <c:v>41457</c:v>
                </c:pt>
                <c:pt idx="1632">
                  <c:v>41458</c:v>
                </c:pt>
                <c:pt idx="1633">
                  <c:v>41459</c:v>
                </c:pt>
                <c:pt idx="1634">
                  <c:v>41460</c:v>
                </c:pt>
                <c:pt idx="1635">
                  <c:v>41463</c:v>
                </c:pt>
                <c:pt idx="1636">
                  <c:v>41464</c:v>
                </c:pt>
                <c:pt idx="1637">
                  <c:v>41465</c:v>
                </c:pt>
                <c:pt idx="1638">
                  <c:v>41466</c:v>
                </c:pt>
                <c:pt idx="1639">
                  <c:v>41467</c:v>
                </c:pt>
                <c:pt idx="1640">
                  <c:v>41470</c:v>
                </c:pt>
                <c:pt idx="1641">
                  <c:v>41471</c:v>
                </c:pt>
                <c:pt idx="1642">
                  <c:v>41472</c:v>
                </c:pt>
                <c:pt idx="1643">
                  <c:v>41473</c:v>
                </c:pt>
                <c:pt idx="1644">
                  <c:v>41474</c:v>
                </c:pt>
                <c:pt idx="1645">
                  <c:v>41477</c:v>
                </c:pt>
                <c:pt idx="1646">
                  <c:v>41478</c:v>
                </c:pt>
                <c:pt idx="1647">
                  <c:v>41479</c:v>
                </c:pt>
                <c:pt idx="1648">
                  <c:v>41480</c:v>
                </c:pt>
                <c:pt idx="1649">
                  <c:v>41481</c:v>
                </c:pt>
                <c:pt idx="1650">
                  <c:v>41484</c:v>
                </c:pt>
                <c:pt idx="1651">
                  <c:v>41485</c:v>
                </c:pt>
                <c:pt idx="1652">
                  <c:v>41486</c:v>
                </c:pt>
                <c:pt idx="1653">
                  <c:v>41487</c:v>
                </c:pt>
                <c:pt idx="1654">
                  <c:v>41488</c:v>
                </c:pt>
                <c:pt idx="1655">
                  <c:v>41491</c:v>
                </c:pt>
                <c:pt idx="1656">
                  <c:v>41492</c:v>
                </c:pt>
                <c:pt idx="1657">
                  <c:v>41493</c:v>
                </c:pt>
                <c:pt idx="1658">
                  <c:v>41494</c:v>
                </c:pt>
                <c:pt idx="1659">
                  <c:v>41495</c:v>
                </c:pt>
                <c:pt idx="1660">
                  <c:v>41498</c:v>
                </c:pt>
                <c:pt idx="1661">
                  <c:v>41499</c:v>
                </c:pt>
                <c:pt idx="1662">
                  <c:v>41500</c:v>
                </c:pt>
                <c:pt idx="1663">
                  <c:v>41501</c:v>
                </c:pt>
                <c:pt idx="1664">
                  <c:v>41502</c:v>
                </c:pt>
                <c:pt idx="1665">
                  <c:v>41505</c:v>
                </c:pt>
                <c:pt idx="1666">
                  <c:v>41506</c:v>
                </c:pt>
                <c:pt idx="1667">
                  <c:v>41507</c:v>
                </c:pt>
                <c:pt idx="1668">
                  <c:v>41508</c:v>
                </c:pt>
                <c:pt idx="1669">
                  <c:v>41509</c:v>
                </c:pt>
                <c:pt idx="1670">
                  <c:v>41512</c:v>
                </c:pt>
                <c:pt idx="1671">
                  <c:v>41513</c:v>
                </c:pt>
                <c:pt idx="1672">
                  <c:v>41514</c:v>
                </c:pt>
                <c:pt idx="1673">
                  <c:v>41515</c:v>
                </c:pt>
                <c:pt idx="1674">
                  <c:v>41516</c:v>
                </c:pt>
                <c:pt idx="1675">
                  <c:v>41519</c:v>
                </c:pt>
                <c:pt idx="1676">
                  <c:v>41520</c:v>
                </c:pt>
                <c:pt idx="1677">
                  <c:v>41521</c:v>
                </c:pt>
                <c:pt idx="1678">
                  <c:v>41522</c:v>
                </c:pt>
                <c:pt idx="1679">
                  <c:v>41523</c:v>
                </c:pt>
                <c:pt idx="1680">
                  <c:v>41526</c:v>
                </c:pt>
                <c:pt idx="1681">
                  <c:v>41527</c:v>
                </c:pt>
                <c:pt idx="1682">
                  <c:v>41528</c:v>
                </c:pt>
                <c:pt idx="1683">
                  <c:v>41529</c:v>
                </c:pt>
                <c:pt idx="1684">
                  <c:v>41530</c:v>
                </c:pt>
                <c:pt idx="1685">
                  <c:v>41533</c:v>
                </c:pt>
                <c:pt idx="1686">
                  <c:v>41534</c:v>
                </c:pt>
                <c:pt idx="1687">
                  <c:v>41535</c:v>
                </c:pt>
                <c:pt idx="1688">
                  <c:v>41539</c:v>
                </c:pt>
                <c:pt idx="1689">
                  <c:v>41540</c:v>
                </c:pt>
                <c:pt idx="1690">
                  <c:v>41541</c:v>
                </c:pt>
                <c:pt idx="1691">
                  <c:v>41542</c:v>
                </c:pt>
                <c:pt idx="1692">
                  <c:v>41543</c:v>
                </c:pt>
                <c:pt idx="1693">
                  <c:v>41544</c:v>
                </c:pt>
                <c:pt idx="1694">
                  <c:v>41546</c:v>
                </c:pt>
                <c:pt idx="1695">
                  <c:v>41555</c:v>
                </c:pt>
                <c:pt idx="1696">
                  <c:v>41556</c:v>
                </c:pt>
                <c:pt idx="1697">
                  <c:v>41557</c:v>
                </c:pt>
                <c:pt idx="1698">
                  <c:v>41558</c:v>
                </c:pt>
                <c:pt idx="1699">
                  <c:v>41559</c:v>
                </c:pt>
                <c:pt idx="1700">
                  <c:v>41561</c:v>
                </c:pt>
                <c:pt idx="1701">
                  <c:v>41562</c:v>
                </c:pt>
                <c:pt idx="1702">
                  <c:v>41563</c:v>
                </c:pt>
                <c:pt idx="1703">
                  <c:v>41564</c:v>
                </c:pt>
                <c:pt idx="1704">
                  <c:v>41565</c:v>
                </c:pt>
                <c:pt idx="1705">
                  <c:v>41568</c:v>
                </c:pt>
                <c:pt idx="1706">
                  <c:v>41569</c:v>
                </c:pt>
                <c:pt idx="1707">
                  <c:v>41570</c:v>
                </c:pt>
                <c:pt idx="1708">
                  <c:v>41571</c:v>
                </c:pt>
                <c:pt idx="1709">
                  <c:v>41572</c:v>
                </c:pt>
                <c:pt idx="1710">
                  <c:v>41575</c:v>
                </c:pt>
                <c:pt idx="1711">
                  <c:v>41576</c:v>
                </c:pt>
                <c:pt idx="1712">
                  <c:v>41577</c:v>
                </c:pt>
                <c:pt idx="1713">
                  <c:v>41578</c:v>
                </c:pt>
                <c:pt idx="1714">
                  <c:v>41579</c:v>
                </c:pt>
                <c:pt idx="1715">
                  <c:v>41582</c:v>
                </c:pt>
                <c:pt idx="1716">
                  <c:v>41583</c:v>
                </c:pt>
                <c:pt idx="1717">
                  <c:v>41584</c:v>
                </c:pt>
                <c:pt idx="1718">
                  <c:v>41585</c:v>
                </c:pt>
                <c:pt idx="1719">
                  <c:v>41586</c:v>
                </c:pt>
                <c:pt idx="1720">
                  <c:v>41589</c:v>
                </c:pt>
                <c:pt idx="1721">
                  <c:v>41590</c:v>
                </c:pt>
                <c:pt idx="1722">
                  <c:v>41591</c:v>
                </c:pt>
                <c:pt idx="1723">
                  <c:v>41592</c:v>
                </c:pt>
                <c:pt idx="1724">
                  <c:v>41593</c:v>
                </c:pt>
                <c:pt idx="1725">
                  <c:v>41596</c:v>
                </c:pt>
                <c:pt idx="1726">
                  <c:v>41597</c:v>
                </c:pt>
                <c:pt idx="1727">
                  <c:v>41598</c:v>
                </c:pt>
                <c:pt idx="1728">
                  <c:v>41599</c:v>
                </c:pt>
                <c:pt idx="1729">
                  <c:v>41600</c:v>
                </c:pt>
                <c:pt idx="1730">
                  <c:v>41603</c:v>
                </c:pt>
                <c:pt idx="1731">
                  <c:v>41604</c:v>
                </c:pt>
                <c:pt idx="1732">
                  <c:v>41605</c:v>
                </c:pt>
                <c:pt idx="1733">
                  <c:v>41606</c:v>
                </c:pt>
                <c:pt idx="1734">
                  <c:v>41607</c:v>
                </c:pt>
                <c:pt idx="1735">
                  <c:v>41610</c:v>
                </c:pt>
                <c:pt idx="1736">
                  <c:v>41611</c:v>
                </c:pt>
                <c:pt idx="1737">
                  <c:v>41612</c:v>
                </c:pt>
                <c:pt idx="1738">
                  <c:v>41613</c:v>
                </c:pt>
                <c:pt idx="1739">
                  <c:v>41614</c:v>
                </c:pt>
                <c:pt idx="1740">
                  <c:v>41617</c:v>
                </c:pt>
                <c:pt idx="1741">
                  <c:v>41618</c:v>
                </c:pt>
                <c:pt idx="1742">
                  <c:v>41619</c:v>
                </c:pt>
                <c:pt idx="1743">
                  <c:v>41620</c:v>
                </c:pt>
                <c:pt idx="1744">
                  <c:v>41621</c:v>
                </c:pt>
                <c:pt idx="1745">
                  <c:v>41624</c:v>
                </c:pt>
                <c:pt idx="1746">
                  <c:v>41625</c:v>
                </c:pt>
                <c:pt idx="1747">
                  <c:v>41626</c:v>
                </c:pt>
                <c:pt idx="1748">
                  <c:v>41627</c:v>
                </c:pt>
                <c:pt idx="1749">
                  <c:v>41628</c:v>
                </c:pt>
                <c:pt idx="1750">
                  <c:v>41631</c:v>
                </c:pt>
                <c:pt idx="1751">
                  <c:v>41632</c:v>
                </c:pt>
                <c:pt idx="1752">
                  <c:v>41633</c:v>
                </c:pt>
                <c:pt idx="1753">
                  <c:v>41634</c:v>
                </c:pt>
                <c:pt idx="1754">
                  <c:v>41635</c:v>
                </c:pt>
                <c:pt idx="1755">
                  <c:v>41638</c:v>
                </c:pt>
                <c:pt idx="1756">
                  <c:v>41639</c:v>
                </c:pt>
                <c:pt idx="1757">
                  <c:v>41641</c:v>
                </c:pt>
                <c:pt idx="1758">
                  <c:v>41642</c:v>
                </c:pt>
                <c:pt idx="1759">
                  <c:v>41645</c:v>
                </c:pt>
                <c:pt idx="1760">
                  <c:v>41646</c:v>
                </c:pt>
                <c:pt idx="1761">
                  <c:v>41647</c:v>
                </c:pt>
                <c:pt idx="1762">
                  <c:v>41648</c:v>
                </c:pt>
                <c:pt idx="1763">
                  <c:v>41649</c:v>
                </c:pt>
                <c:pt idx="1764">
                  <c:v>41652</c:v>
                </c:pt>
                <c:pt idx="1765">
                  <c:v>41653</c:v>
                </c:pt>
                <c:pt idx="1766">
                  <c:v>41654</c:v>
                </c:pt>
                <c:pt idx="1767">
                  <c:v>41655</c:v>
                </c:pt>
                <c:pt idx="1768">
                  <c:v>41656</c:v>
                </c:pt>
                <c:pt idx="1769">
                  <c:v>41659</c:v>
                </c:pt>
                <c:pt idx="1770">
                  <c:v>41660</c:v>
                </c:pt>
                <c:pt idx="1771">
                  <c:v>41661</c:v>
                </c:pt>
                <c:pt idx="1772">
                  <c:v>41662</c:v>
                </c:pt>
                <c:pt idx="1773">
                  <c:v>41663</c:v>
                </c:pt>
                <c:pt idx="1774">
                  <c:v>41665</c:v>
                </c:pt>
                <c:pt idx="1775">
                  <c:v>41666</c:v>
                </c:pt>
                <c:pt idx="1776">
                  <c:v>41667</c:v>
                </c:pt>
                <c:pt idx="1777">
                  <c:v>41668</c:v>
                </c:pt>
                <c:pt idx="1778">
                  <c:v>41677</c:v>
                </c:pt>
                <c:pt idx="1779">
                  <c:v>41678</c:v>
                </c:pt>
                <c:pt idx="1780">
                  <c:v>41680</c:v>
                </c:pt>
                <c:pt idx="1781">
                  <c:v>41681</c:v>
                </c:pt>
                <c:pt idx="1782">
                  <c:v>41682</c:v>
                </c:pt>
                <c:pt idx="1783">
                  <c:v>41683</c:v>
                </c:pt>
                <c:pt idx="1784">
                  <c:v>41684</c:v>
                </c:pt>
                <c:pt idx="1785">
                  <c:v>41687</c:v>
                </c:pt>
                <c:pt idx="1786">
                  <c:v>41688</c:v>
                </c:pt>
                <c:pt idx="1787">
                  <c:v>41689</c:v>
                </c:pt>
                <c:pt idx="1788">
                  <c:v>41690</c:v>
                </c:pt>
                <c:pt idx="1789">
                  <c:v>41691</c:v>
                </c:pt>
                <c:pt idx="1790">
                  <c:v>41694</c:v>
                </c:pt>
                <c:pt idx="1791">
                  <c:v>41695</c:v>
                </c:pt>
                <c:pt idx="1792">
                  <c:v>41696</c:v>
                </c:pt>
                <c:pt idx="1793">
                  <c:v>41697</c:v>
                </c:pt>
                <c:pt idx="1794">
                  <c:v>41698</c:v>
                </c:pt>
                <c:pt idx="1795">
                  <c:v>41701</c:v>
                </c:pt>
                <c:pt idx="1796">
                  <c:v>41702</c:v>
                </c:pt>
                <c:pt idx="1797">
                  <c:v>41703</c:v>
                </c:pt>
                <c:pt idx="1798">
                  <c:v>41704</c:v>
                </c:pt>
                <c:pt idx="1799">
                  <c:v>41705</c:v>
                </c:pt>
                <c:pt idx="1800">
                  <c:v>41708</c:v>
                </c:pt>
                <c:pt idx="1801">
                  <c:v>41709</c:v>
                </c:pt>
                <c:pt idx="1802">
                  <c:v>41710</c:v>
                </c:pt>
                <c:pt idx="1803">
                  <c:v>41711</c:v>
                </c:pt>
                <c:pt idx="1804">
                  <c:v>41712</c:v>
                </c:pt>
                <c:pt idx="1805">
                  <c:v>41715</c:v>
                </c:pt>
                <c:pt idx="1806">
                  <c:v>41716</c:v>
                </c:pt>
                <c:pt idx="1807">
                  <c:v>41717</c:v>
                </c:pt>
                <c:pt idx="1808">
                  <c:v>41718</c:v>
                </c:pt>
                <c:pt idx="1809">
                  <c:v>41719</c:v>
                </c:pt>
                <c:pt idx="1810">
                  <c:v>41722</c:v>
                </c:pt>
                <c:pt idx="1811">
                  <c:v>41723</c:v>
                </c:pt>
                <c:pt idx="1812">
                  <c:v>41724</c:v>
                </c:pt>
                <c:pt idx="1813">
                  <c:v>41725</c:v>
                </c:pt>
                <c:pt idx="1814">
                  <c:v>41726</c:v>
                </c:pt>
                <c:pt idx="1815">
                  <c:v>41729</c:v>
                </c:pt>
                <c:pt idx="1816">
                  <c:v>41730</c:v>
                </c:pt>
                <c:pt idx="1817">
                  <c:v>41731</c:v>
                </c:pt>
                <c:pt idx="1818">
                  <c:v>41732</c:v>
                </c:pt>
                <c:pt idx="1819">
                  <c:v>41733</c:v>
                </c:pt>
                <c:pt idx="1820">
                  <c:v>41737</c:v>
                </c:pt>
                <c:pt idx="1821">
                  <c:v>41738</c:v>
                </c:pt>
                <c:pt idx="1822">
                  <c:v>41739</c:v>
                </c:pt>
                <c:pt idx="1823">
                  <c:v>41740</c:v>
                </c:pt>
                <c:pt idx="1824">
                  <c:v>41743</c:v>
                </c:pt>
                <c:pt idx="1825">
                  <c:v>41744</c:v>
                </c:pt>
                <c:pt idx="1826">
                  <c:v>41745</c:v>
                </c:pt>
                <c:pt idx="1827">
                  <c:v>41746</c:v>
                </c:pt>
                <c:pt idx="1828">
                  <c:v>41747</c:v>
                </c:pt>
                <c:pt idx="1829">
                  <c:v>41750</c:v>
                </c:pt>
                <c:pt idx="1830">
                  <c:v>41751</c:v>
                </c:pt>
                <c:pt idx="1831">
                  <c:v>41752</c:v>
                </c:pt>
                <c:pt idx="1832">
                  <c:v>41753</c:v>
                </c:pt>
                <c:pt idx="1833">
                  <c:v>41754</c:v>
                </c:pt>
                <c:pt idx="1834">
                  <c:v>41757</c:v>
                </c:pt>
                <c:pt idx="1835">
                  <c:v>41758</c:v>
                </c:pt>
                <c:pt idx="1836">
                  <c:v>41759</c:v>
                </c:pt>
                <c:pt idx="1837">
                  <c:v>41763</c:v>
                </c:pt>
                <c:pt idx="1838">
                  <c:v>41764</c:v>
                </c:pt>
                <c:pt idx="1839">
                  <c:v>41765</c:v>
                </c:pt>
                <c:pt idx="1840">
                  <c:v>41766</c:v>
                </c:pt>
                <c:pt idx="1841">
                  <c:v>41767</c:v>
                </c:pt>
                <c:pt idx="1842">
                  <c:v>41768</c:v>
                </c:pt>
                <c:pt idx="1843">
                  <c:v>41771</c:v>
                </c:pt>
                <c:pt idx="1844">
                  <c:v>41772</c:v>
                </c:pt>
                <c:pt idx="1845">
                  <c:v>41773</c:v>
                </c:pt>
                <c:pt idx="1846">
                  <c:v>41774</c:v>
                </c:pt>
                <c:pt idx="1847">
                  <c:v>41775</c:v>
                </c:pt>
                <c:pt idx="1848">
                  <c:v>41778</c:v>
                </c:pt>
                <c:pt idx="1849">
                  <c:v>41779</c:v>
                </c:pt>
                <c:pt idx="1850">
                  <c:v>41780</c:v>
                </c:pt>
                <c:pt idx="1851">
                  <c:v>41781</c:v>
                </c:pt>
                <c:pt idx="1852">
                  <c:v>41782</c:v>
                </c:pt>
                <c:pt idx="1853">
                  <c:v>41785</c:v>
                </c:pt>
                <c:pt idx="1854">
                  <c:v>41786</c:v>
                </c:pt>
                <c:pt idx="1855">
                  <c:v>41787</c:v>
                </c:pt>
                <c:pt idx="1856">
                  <c:v>41788</c:v>
                </c:pt>
                <c:pt idx="1857">
                  <c:v>41789</c:v>
                </c:pt>
                <c:pt idx="1858">
                  <c:v>41793</c:v>
                </c:pt>
                <c:pt idx="1859">
                  <c:v>41794</c:v>
                </c:pt>
                <c:pt idx="1860">
                  <c:v>41795</c:v>
                </c:pt>
                <c:pt idx="1861">
                  <c:v>41796</c:v>
                </c:pt>
                <c:pt idx="1862">
                  <c:v>41799</c:v>
                </c:pt>
                <c:pt idx="1863">
                  <c:v>41800</c:v>
                </c:pt>
                <c:pt idx="1864">
                  <c:v>41801</c:v>
                </c:pt>
                <c:pt idx="1865">
                  <c:v>41802</c:v>
                </c:pt>
                <c:pt idx="1866">
                  <c:v>41803</c:v>
                </c:pt>
                <c:pt idx="1867">
                  <c:v>41806</c:v>
                </c:pt>
                <c:pt idx="1868">
                  <c:v>41807</c:v>
                </c:pt>
                <c:pt idx="1869">
                  <c:v>41808</c:v>
                </c:pt>
                <c:pt idx="1870">
                  <c:v>41809</c:v>
                </c:pt>
                <c:pt idx="1871">
                  <c:v>41810</c:v>
                </c:pt>
                <c:pt idx="1872">
                  <c:v>41813</c:v>
                </c:pt>
                <c:pt idx="1873">
                  <c:v>41814</c:v>
                </c:pt>
                <c:pt idx="1874">
                  <c:v>41815</c:v>
                </c:pt>
                <c:pt idx="1875">
                  <c:v>41816</c:v>
                </c:pt>
                <c:pt idx="1876">
                  <c:v>41817</c:v>
                </c:pt>
                <c:pt idx="1877">
                  <c:v>41820</c:v>
                </c:pt>
                <c:pt idx="1878">
                  <c:v>41821</c:v>
                </c:pt>
                <c:pt idx="1879">
                  <c:v>41822</c:v>
                </c:pt>
                <c:pt idx="1880">
                  <c:v>41823</c:v>
                </c:pt>
                <c:pt idx="1881">
                  <c:v>41824</c:v>
                </c:pt>
                <c:pt idx="1882">
                  <c:v>41827</c:v>
                </c:pt>
                <c:pt idx="1883">
                  <c:v>41828</c:v>
                </c:pt>
                <c:pt idx="1884">
                  <c:v>41829</c:v>
                </c:pt>
                <c:pt idx="1885">
                  <c:v>41830</c:v>
                </c:pt>
                <c:pt idx="1886">
                  <c:v>41831</c:v>
                </c:pt>
                <c:pt idx="1887">
                  <c:v>41834</c:v>
                </c:pt>
                <c:pt idx="1888">
                  <c:v>41835</c:v>
                </c:pt>
                <c:pt idx="1889">
                  <c:v>41836</c:v>
                </c:pt>
                <c:pt idx="1890">
                  <c:v>41837</c:v>
                </c:pt>
                <c:pt idx="1891">
                  <c:v>41838</c:v>
                </c:pt>
                <c:pt idx="1892">
                  <c:v>41841</c:v>
                </c:pt>
                <c:pt idx="1893">
                  <c:v>41842</c:v>
                </c:pt>
                <c:pt idx="1894">
                  <c:v>41843</c:v>
                </c:pt>
                <c:pt idx="1895">
                  <c:v>41844</c:v>
                </c:pt>
                <c:pt idx="1896">
                  <c:v>41845</c:v>
                </c:pt>
                <c:pt idx="1897">
                  <c:v>41848</c:v>
                </c:pt>
                <c:pt idx="1898">
                  <c:v>41849</c:v>
                </c:pt>
                <c:pt idx="1899">
                  <c:v>41850</c:v>
                </c:pt>
                <c:pt idx="1900">
                  <c:v>41851</c:v>
                </c:pt>
                <c:pt idx="1901">
                  <c:v>41852</c:v>
                </c:pt>
                <c:pt idx="1902">
                  <c:v>41855</c:v>
                </c:pt>
                <c:pt idx="1903">
                  <c:v>41856</c:v>
                </c:pt>
                <c:pt idx="1904">
                  <c:v>41857</c:v>
                </c:pt>
                <c:pt idx="1905">
                  <c:v>41858</c:v>
                </c:pt>
                <c:pt idx="1906">
                  <c:v>41859</c:v>
                </c:pt>
                <c:pt idx="1907">
                  <c:v>41862</c:v>
                </c:pt>
                <c:pt idx="1908">
                  <c:v>41863</c:v>
                </c:pt>
                <c:pt idx="1909">
                  <c:v>41864</c:v>
                </c:pt>
                <c:pt idx="1910">
                  <c:v>41865</c:v>
                </c:pt>
                <c:pt idx="1911">
                  <c:v>41866</c:v>
                </c:pt>
                <c:pt idx="1912">
                  <c:v>41869</c:v>
                </c:pt>
                <c:pt idx="1913">
                  <c:v>41870</c:v>
                </c:pt>
                <c:pt idx="1914">
                  <c:v>41871</c:v>
                </c:pt>
                <c:pt idx="1915">
                  <c:v>41872</c:v>
                </c:pt>
                <c:pt idx="1916">
                  <c:v>41873</c:v>
                </c:pt>
                <c:pt idx="1917">
                  <c:v>41876</c:v>
                </c:pt>
                <c:pt idx="1918">
                  <c:v>41877</c:v>
                </c:pt>
                <c:pt idx="1919">
                  <c:v>41878</c:v>
                </c:pt>
                <c:pt idx="1920">
                  <c:v>41879</c:v>
                </c:pt>
                <c:pt idx="1921">
                  <c:v>41880</c:v>
                </c:pt>
                <c:pt idx="1922">
                  <c:v>41883</c:v>
                </c:pt>
                <c:pt idx="1923">
                  <c:v>41884</c:v>
                </c:pt>
                <c:pt idx="1924">
                  <c:v>41885</c:v>
                </c:pt>
                <c:pt idx="1925">
                  <c:v>41886</c:v>
                </c:pt>
                <c:pt idx="1926">
                  <c:v>41887</c:v>
                </c:pt>
                <c:pt idx="1927">
                  <c:v>41891</c:v>
                </c:pt>
                <c:pt idx="1928">
                  <c:v>41892</c:v>
                </c:pt>
                <c:pt idx="1929">
                  <c:v>41893</c:v>
                </c:pt>
                <c:pt idx="1930">
                  <c:v>41894</c:v>
                </c:pt>
                <c:pt idx="1931">
                  <c:v>41897</c:v>
                </c:pt>
                <c:pt idx="1932">
                  <c:v>41898</c:v>
                </c:pt>
                <c:pt idx="1933">
                  <c:v>41899</c:v>
                </c:pt>
                <c:pt idx="1934">
                  <c:v>41900</c:v>
                </c:pt>
                <c:pt idx="1935">
                  <c:v>41901</c:v>
                </c:pt>
                <c:pt idx="1936">
                  <c:v>41904</c:v>
                </c:pt>
                <c:pt idx="1937">
                  <c:v>41905</c:v>
                </c:pt>
                <c:pt idx="1938">
                  <c:v>41906</c:v>
                </c:pt>
                <c:pt idx="1939">
                  <c:v>41907</c:v>
                </c:pt>
                <c:pt idx="1940">
                  <c:v>41908</c:v>
                </c:pt>
                <c:pt idx="1941">
                  <c:v>41910</c:v>
                </c:pt>
                <c:pt idx="1942">
                  <c:v>41911</c:v>
                </c:pt>
                <c:pt idx="1943">
                  <c:v>41912</c:v>
                </c:pt>
                <c:pt idx="1944">
                  <c:v>41920</c:v>
                </c:pt>
                <c:pt idx="1945">
                  <c:v>41921</c:v>
                </c:pt>
                <c:pt idx="1946">
                  <c:v>41922</c:v>
                </c:pt>
                <c:pt idx="1947">
                  <c:v>41923</c:v>
                </c:pt>
                <c:pt idx="1948">
                  <c:v>41925</c:v>
                </c:pt>
                <c:pt idx="1949">
                  <c:v>41926</c:v>
                </c:pt>
                <c:pt idx="1950">
                  <c:v>41927</c:v>
                </c:pt>
                <c:pt idx="1951">
                  <c:v>41928</c:v>
                </c:pt>
                <c:pt idx="1952">
                  <c:v>41929</c:v>
                </c:pt>
                <c:pt idx="1953">
                  <c:v>41932</c:v>
                </c:pt>
                <c:pt idx="1954">
                  <c:v>41933</c:v>
                </c:pt>
                <c:pt idx="1955">
                  <c:v>41934</c:v>
                </c:pt>
                <c:pt idx="1956">
                  <c:v>41935</c:v>
                </c:pt>
                <c:pt idx="1957">
                  <c:v>41936</c:v>
                </c:pt>
                <c:pt idx="1958">
                  <c:v>41939</c:v>
                </c:pt>
                <c:pt idx="1959">
                  <c:v>41940</c:v>
                </c:pt>
                <c:pt idx="1960">
                  <c:v>41941</c:v>
                </c:pt>
                <c:pt idx="1961">
                  <c:v>41942</c:v>
                </c:pt>
                <c:pt idx="1962">
                  <c:v>41943</c:v>
                </c:pt>
                <c:pt idx="1963">
                  <c:v>41946</c:v>
                </c:pt>
                <c:pt idx="1964">
                  <c:v>41947</c:v>
                </c:pt>
                <c:pt idx="1965">
                  <c:v>41948</c:v>
                </c:pt>
                <c:pt idx="1966">
                  <c:v>41949</c:v>
                </c:pt>
                <c:pt idx="1967">
                  <c:v>41950</c:v>
                </c:pt>
                <c:pt idx="1968">
                  <c:v>41953</c:v>
                </c:pt>
                <c:pt idx="1969">
                  <c:v>41954</c:v>
                </c:pt>
                <c:pt idx="1970">
                  <c:v>41955</c:v>
                </c:pt>
                <c:pt idx="1971">
                  <c:v>41956</c:v>
                </c:pt>
                <c:pt idx="1972">
                  <c:v>41957</c:v>
                </c:pt>
                <c:pt idx="1973">
                  <c:v>41960</c:v>
                </c:pt>
                <c:pt idx="1974">
                  <c:v>41961</c:v>
                </c:pt>
                <c:pt idx="1975">
                  <c:v>41962</c:v>
                </c:pt>
                <c:pt idx="1976">
                  <c:v>41963</c:v>
                </c:pt>
                <c:pt idx="1977">
                  <c:v>41964</c:v>
                </c:pt>
                <c:pt idx="1978">
                  <c:v>41967</c:v>
                </c:pt>
                <c:pt idx="1979">
                  <c:v>41968</c:v>
                </c:pt>
                <c:pt idx="1980">
                  <c:v>41969</c:v>
                </c:pt>
                <c:pt idx="1981">
                  <c:v>41970</c:v>
                </c:pt>
                <c:pt idx="1982">
                  <c:v>41971</c:v>
                </c:pt>
                <c:pt idx="1983">
                  <c:v>41974</c:v>
                </c:pt>
                <c:pt idx="1984">
                  <c:v>41975</c:v>
                </c:pt>
                <c:pt idx="1985">
                  <c:v>41976</c:v>
                </c:pt>
                <c:pt idx="1986">
                  <c:v>41977</c:v>
                </c:pt>
                <c:pt idx="1987">
                  <c:v>41978</c:v>
                </c:pt>
                <c:pt idx="1988">
                  <c:v>41981</c:v>
                </c:pt>
                <c:pt idx="1989">
                  <c:v>41982</c:v>
                </c:pt>
                <c:pt idx="1990">
                  <c:v>41983</c:v>
                </c:pt>
                <c:pt idx="1991">
                  <c:v>41984</c:v>
                </c:pt>
                <c:pt idx="1992">
                  <c:v>41985</c:v>
                </c:pt>
                <c:pt idx="1993">
                  <c:v>41988</c:v>
                </c:pt>
                <c:pt idx="1994">
                  <c:v>41989</c:v>
                </c:pt>
                <c:pt idx="1995">
                  <c:v>41990</c:v>
                </c:pt>
                <c:pt idx="1996">
                  <c:v>41991</c:v>
                </c:pt>
                <c:pt idx="1997">
                  <c:v>41992</c:v>
                </c:pt>
                <c:pt idx="1998">
                  <c:v>41995</c:v>
                </c:pt>
                <c:pt idx="1999">
                  <c:v>41996</c:v>
                </c:pt>
                <c:pt idx="2000">
                  <c:v>41997</c:v>
                </c:pt>
                <c:pt idx="2001">
                  <c:v>41998</c:v>
                </c:pt>
                <c:pt idx="2002">
                  <c:v>41999</c:v>
                </c:pt>
                <c:pt idx="2003">
                  <c:v>42002</c:v>
                </c:pt>
                <c:pt idx="2004">
                  <c:v>42003</c:v>
                </c:pt>
                <c:pt idx="2005">
                  <c:v>42004</c:v>
                </c:pt>
                <c:pt idx="2006">
                  <c:v>42008</c:v>
                </c:pt>
                <c:pt idx="2007">
                  <c:v>42009</c:v>
                </c:pt>
                <c:pt idx="2008">
                  <c:v>42010</c:v>
                </c:pt>
                <c:pt idx="2009">
                  <c:v>42011</c:v>
                </c:pt>
                <c:pt idx="2010">
                  <c:v>42012</c:v>
                </c:pt>
                <c:pt idx="2011">
                  <c:v>42013</c:v>
                </c:pt>
                <c:pt idx="2012">
                  <c:v>42016</c:v>
                </c:pt>
                <c:pt idx="2013">
                  <c:v>42017</c:v>
                </c:pt>
                <c:pt idx="2014">
                  <c:v>42018</c:v>
                </c:pt>
                <c:pt idx="2015">
                  <c:v>42019</c:v>
                </c:pt>
                <c:pt idx="2016">
                  <c:v>42020</c:v>
                </c:pt>
                <c:pt idx="2017">
                  <c:v>42023</c:v>
                </c:pt>
                <c:pt idx="2018">
                  <c:v>42024</c:v>
                </c:pt>
                <c:pt idx="2019">
                  <c:v>42025</c:v>
                </c:pt>
                <c:pt idx="2020">
                  <c:v>42026</c:v>
                </c:pt>
                <c:pt idx="2021">
                  <c:v>42027</c:v>
                </c:pt>
                <c:pt idx="2022">
                  <c:v>42030</c:v>
                </c:pt>
                <c:pt idx="2023">
                  <c:v>42031</c:v>
                </c:pt>
                <c:pt idx="2024">
                  <c:v>42032</c:v>
                </c:pt>
                <c:pt idx="2025">
                  <c:v>42033</c:v>
                </c:pt>
                <c:pt idx="2026">
                  <c:v>42034</c:v>
                </c:pt>
                <c:pt idx="2027">
                  <c:v>42037</c:v>
                </c:pt>
                <c:pt idx="2028">
                  <c:v>42038</c:v>
                </c:pt>
                <c:pt idx="2029">
                  <c:v>42039</c:v>
                </c:pt>
                <c:pt idx="2030">
                  <c:v>42040</c:v>
                </c:pt>
                <c:pt idx="2031">
                  <c:v>42041</c:v>
                </c:pt>
                <c:pt idx="2032">
                  <c:v>42044</c:v>
                </c:pt>
                <c:pt idx="2033">
                  <c:v>42045</c:v>
                </c:pt>
                <c:pt idx="2034">
                  <c:v>42046</c:v>
                </c:pt>
                <c:pt idx="2035">
                  <c:v>42047</c:v>
                </c:pt>
                <c:pt idx="2036">
                  <c:v>42048</c:v>
                </c:pt>
                <c:pt idx="2037">
                  <c:v>42050</c:v>
                </c:pt>
                <c:pt idx="2038">
                  <c:v>42051</c:v>
                </c:pt>
                <c:pt idx="2039">
                  <c:v>42060</c:v>
                </c:pt>
                <c:pt idx="2040">
                  <c:v>42061</c:v>
                </c:pt>
                <c:pt idx="2041">
                  <c:v>42062</c:v>
                </c:pt>
                <c:pt idx="2042">
                  <c:v>42063</c:v>
                </c:pt>
                <c:pt idx="2043">
                  <c:v>42065</c:v>
                </c:pt>
                <c:pt idx="2044">
                  <c:v>42066</c:v>
                </c:pt>
                <c:pt idx="2045">
                  <c:v>42067</c:v>
                </c:pt>
                <c:pt idx="2046">
                  <c:v>42068</c:v>
                </c:pt>
                <c:pt idx="2047">
                  <c:v>42069</c:v>
                </c:pt>
                <c:pt idx="2048">
                  <c:v>42072</c:v>
                </c:pt>
                <c:pt idx="2049">
                  <c:v>42073</c:v>
                </c:pt>
                <c:pt idx="2050">
                  <c:v>42074</c:v>
                </c:pt>
                <c:pt idx="2051">
                  <c:v>42075</c:v>
                </c:pt>
                <c:pt idx="2052">
                  <c:v>42076</c:v>
                </c:pt>
                <c:pt idx="2053">
                  <c:v>42079</c:v>
                </c:pt>
                <c:pt idx="2054">
                  <c:v>42080</c:v>
                </c:pt>
                <c:pt idx="2055">
                  <c:v>42081</c:v>
                </c:pt>
                <c:pt idx="2056">
                  <c:v>42082</c:v>
                </c:pt>
                <c:pt idx="2057">
                  <c:v>42083</c:v>
                </c:pt>
                <c:pt idx="2058">
                  <c:v>42086</c:v>
                </c:pt>
                <c:pt idx="2059">
                  <c:v>42087</c:v>
                </c:pt>
                <c:pt idx="2060">
                  <c:v>42088</c:v>
                </c:pt>
                <c:pt idx="2061">
                  <c:v>42089</c:v>
                </c:pt>
                <c:pt idx="2062">
                  <c:v>42090</c:v>
                </c:pt>
                <c:pt idx="2063">
                  <c:v>42093</c:v>
                </c:pt>
                <c:pt idx="2064">
                  <c:v>42094</c:v>
                </c:pt>
                <c:pt idx="2065">
                  <c:v>42095</c:v>
                </c:pt>
                <c:pt idx="2066">
                  <c:v>42096</c:v>
                </c:pt>
                <c:pt idx="2067">
                  <c:v>42097</c:v>
                </c:pt>
                <c:pt idx="2068">
                  <c:v>42101</c:v>
                </c:pt>
                <c:pt idx="2069">
                  <c:v>42102</c:v>
                </c:pt>
                <c:pt idx="2070">
                  <c:v>42103</c:v>
                </c:pt>
                <c:pt idx="2071">
                  <c:v>42104</c:v>
                </c:pt>
                <c:pt idx="2072">
                  <c:v>42107</c:v>
                </c:pt>
                <c:pt idx="2073">
                  <c:v>42108</c:v>
                </c:pt>
                <c:pt idx="2074">
                  <c:v>42109</c:v>
                </c:pt>
                <c:pt idx="2075">
                  <c:v>42110</c:v>
                </c:pt>
                <c:pt idx="2076">
                  <c:v>42111</c:v>
                </c:pt>
                <c:pt idx="2077">
                  <c:v>42114</c:v>
                </c:pt>
                <c:pt idx="2078">
                  <c:v>42115</c:v>
                </c:pt>
                <c:pt idx="2079">
                  <c:v>42116</c:v>
                </c:pt>
                <c:pt idx="2080">
                  <c:v>42117</c:v>
                </c:pt>
                <c:pt idx="2081">
                  <c:v>42118</c:v>
                </c:pt>
                <c:pt idx="2082">
                  <c:v>42121</c:v>
                </c:pt>
                <c:pt idx="2083">
                  <c:v>42122</c:v>
                </c:pt>
                <c:pt idx="2084">
                  <c:v>42123</c:v>
                </c:pt>
                <c:pt idx="2085">
                  <c:v>42124</c:v>
                </c:pt>
                <c:pt idx="2086">
                  <c:v>42128</c:v>
                </c:pt>
                <c:pt idx="2087">
                  <c:v>42129</c:v>
                </c:pt>
                <c:pt idx="2088">
                  <c:v>42130</c:v>
                </c:pt>
                <c:pt idx="2089">
                  <c:v>42131</c:v>
                </c:pt>
                <c:pt idx="2090">
                  <c:v>42132</c:v>
                </c:pt>
                <c:pt idx="2091">
                  <c:v>42135</c:v>
                </c:pt>
                <c:pt idx="2092">
                  <c:v>42136</c:v>
                </c:pt>
                <c:pt idx="2093">
                  <c:v>42137</c:v>
                </c:pt>
                <c:pt idx="2094">
                  <c:v>42138</c:v>
                </c:pt>
                <c:pt idx="2095">
                  <c:v>42139</c:v>
                </c:pt>
                <c:pt idx="2096">
                  <c:v>42142</c:v>
                </c:pt>
                <c:pt idx="2097">
                  <c:v>42143</c:v>
                </c:pt>
                <c:pt idx="2098">
                  <c:v>42144</c:v>
                </c:pt>
                <c:pt idx="2099">
                  <c:v>42145</c:v>
                </c:pt>
                <c:pt idx="2100">
                  <c:v>42146</c:v>
                </c:pt>
                <c:pt idx="2101">
                  <c:v>42149</c:v>
                </c:pt>
                <c:pt idx="2102">
                  <c:v>42150</c:v>
                </c:pt>
                <c:pt idx="2103">
                  <c:v>42151</c:v>
                </c:pt>
                <c:pt idx="2104">
                  <c:v>42152</c:v>
                </c:pt>
                <c:pt idx="2105">
                  <c:v>42153</c:v>
                </c:pt>
                <c:pt idx="2106">
                  <c:v>42156</c:v>
                </c:pt>
                <c:pt idx="2107">
                  <c:v>42157</c:v>
                </c:pt>
                <c:pt idx="2108">
                  <c:v>42158</c:v>
                </c:pt>
                <c:pt idx="2109">
                  <c:v>42159</c:v>
                </c:pt>
                <c:pt idx="2110">
                  <c:v>42160</c:v>
                </c:pt>
                <c:pt idx="2111">
                  <c:v>42163</c:v>
                </c:pt>
                <c:pt idx="2112">
                  <c:v>42164</c:v>
                </c:pt>
                <c:pt idx="2113">
                  <c:v>42165</c:v>
                </c:pt>
                <c:pt idx="2114">
                  <c:v>42166</c:v>
                </c:pt>
                <c:pt idx="2115">
                  <c:v>42167</c:v>
                </c:pt>
                <c:pt idx="2116">
                  <c:v>42170</c:v>
                </c:pt>
                <c:pt idx="2117">
                  <c:v>42171</c:v>
                </c:pt>
                <c:pt idx="2118">
                  <c:v>42172</c:v>
                </c:pt>
                <c:pt idx="2119">
                  <c:v>42173</c:v>
                </c:pt>
                <c:pt idx="2120">
                  <c:v>42174</c:v>
                </c:pt>
                <c:pt idx="2121">
                  <c:v>42178</c:v>
                </c:pt>
                <c:pt idx="2122">
                  <c:v>42179</c:v>
                </c:pt>
                <c:pt idx="2123">
                  <c:v>42180</c:v>
                </c:pt>
                <c:pt idx="2124">
                  <c:v>42181</c:v>
                </c:pt>
                <c:pt idx="2125">
                  <c:v>42184</c:v>
                </c:pt>
                <c:pt idx="2126">
                  <c:v>42185</c:v>
                </c:pt>
                <c:pt idx="2127">
                  <c:v>42186</c:v>
                </c:pt>
                <c:pt idx="2128">
                  <c:v>42187</c:v>
                </c:pt>
                <c:pt idx="2129">
                  <c:v>42188</c:v>
                </c:pt>
                <c:pt idx="2130">
                  <c:v>42191</c:v>
                </c:pt>
                <c:pt idx="2131">
                  <c:v>42192</c:v>
                </c:pt>
                <c:pt idx="2132">
                  <c:v>42193</c:v>
                </c:pt>
                <c:pt idx="2133">
                  <c:v>42194</c:v>
                </c:pt>
                <c:pt idx="2134">
                  <c:v>42195</c:v>
                </c:pt>
                <c:pt idx="2135">
                  <c:v>42198</c:v>
                </c:pt>
                <c:pt idx="2136">
                  <c:v>42199</c:v>
                </c:pt>
                <c:pt idx="2137">
                  <c:v>42200</c:v>
                </c:pt>
                <c:pt idx="2138">
                  <c:v>42201</c:v>
                </c:pt>
                <c:pt idx="2139">
                  <c:v>42202</c:v>
                </c:pt>
                <c:pt idx="2140">
                  <c:v>42205</c:v>
                </c:pt>
                <c:pt idx="2141">
                  <c:v>42206</c:v>
                </c:pt>
                <c:pt idx="2142">
                  <c:v>42207</c:v>
                </c:pt>
                <c:pt idx="2143">
                  <c:v>42208</c:v>
                </c:pt>
                <c:pt idx="2144">
                  <c:v>42209</c:v>
                </c:pt>
                <c:pt idx="2145">
                  <c:v>42212</c:v>
                </c:pt>
                <c:pt idx="2146">
                  <c:v>42213</c:v>
                </c:pt>
                <c:pt idx="2147">
                  <c:v>42214</c:v>
                </c:pt>
                <c:pt idx="2148">
                  <c:v>42215</c:v>
                </c:pt>
                <c:pt idx="2149">
                  <c:v>42216</c:v>
                </c:pt>
                <c:pt idx="2150">
                  <c:v>42219</c:v>
                </c:pt>
                <c:pt idx="2151">
                  <c:v>42220</c:v>
                </c:pt>
                <c:pt idx="2152">
                  <c:v>42221</c:v>
                </c:pt>
                <c:pt idx="2153">
                  <c:v>42222</c:v>
                </c:pt>
                <c:pt idx="2154">
                  <c:v>42223</c:v>
                </c:pt>
                <c:pt idx="2155">
                  <c:v>42226</c:v>
                </c:pt>
                <c:pt idx="2156">
                  <c:v>42227</c:v>
                </c:pt>
                <c:pt idx="2157">
                  <c:v>42228</c:v>
                </c:pt>
                <c:pt idx="2158">
                  <c:v>42229</c:v>
                </c:pt>
                <c:pt idx="2159">
                  <c:v>42230</c:v>
                </c:pt>
                <c:pt idx="2160">
                  <c:v>42233</c:v>
                </c:pt>
                <c:pt idx="2161">
                  <c:v>42234</c:v>
                </c:pt>
                <c:pt idx="2162">
                  <c:v>42235</c:v>
                </c:pt>
                <c:pt idx="2163">
                  <c:v>42236</c:v>
                </c:pt>
                <c:pt idx="2164">
                  <c:v>42237</c:v>
                </c:pt>
                <c:pt idx="2165">
                  <c:v>42240</c:v>
                </c:pt>
                <c:pt idx="2166">
                  <c:v>42241</c:v>
                </c:pt>
                <c:pt idx="2167">
                  <c:v>42242</c:v>
                </c:pt>
                <c:pt idx="2168">
                  <c:v>42243</c:v>
                </c:pt>
                <c:pt idx="2169">
                  <c:v>42244</c:v>
                </c:pt>
                <c:pt idx="2170">
                  <c:v>42247</c:v>
                </c:pt>
                <c:pt idx="2171">
                  <c:v>42248</c:v>
                </c:pt>
                <c:pt idx="2172">
                  <c:v>42249</c:v>
                </c:pt>
                <c:pt idx="2173">
                  <c:v>42253</c:v>
                </c:pt>
                <c:pt idx="2174">
                  <c:v>42254</c:v>
                </c:pt>
                <c:pt idx="2175">
                  <c:v>42255</c:v>
                </c:pt>
                <c:pt idx="2176">
                  <c:v>42256</c:v>
                </c:pt>
                <c:pt idx="2177">
                  <c:v>42257</c:v>
                </c:pt>
                <c:pt idx="2178">
                  <c:v>42258</c:v>
                </c:pt>
                <c:pt idx="2179">
                  <c:v>42261</c:v>
                </c:pt>
                <c:pt idx="2180">
                  <c:v>42262</c:v>
                </c:pt>
                <c:pt idx="2181">
                  <c:v>42263</c:v>
                </c:pt>
                <c:pt idx="2182">
                  <c:v>42264</c:v>
                </c:pt>
                <c:pt idx="2183">
                  <c:v>42265</c:v>
                </c:pt>
                <c:pt idx="2184">
                  <c:v>42268</c:v>
                </c:pt>
                <c:pt idx="2185">
                  <c:v>42269</c:v>
                </c:pt>
                <c:pt idx="2186">
                  <c:v>42270</c:v>
                </c:pt>
                <c:pt idx="2187">
                  <c:v>42271</c:v>
                </c:pt>
                <c:pt idx="2188">
                  <c:v>42272</c:v>
                </c:pt>
                <c:pt idx="2189">
                  <c:v>42275</c:v>
                </c:pt>
                <c:pt idx="2190">
                  <c:v>42276</c:v>
                </c:pt>
                <c:pt idx="2191">
                  <c:v>42277</c:v>
                </c:pt>
                <c:pt idx="2192">
                  <c:v>42285</c:v>
                </c:pt>
                <c:pt idx="2193">
                  <c:v>42286</c:v>
                </c:pt>
                <c:pt idx="2194">
                  <c:v>42287</c:v>
                </c:pt>
                <c:pt idx="2195">
                  <c:v>42289</c:v>
                </c:pt>
                <c:pt idx="2196">
                  <c:v>42290</c:v>
                </c:pt>
                <c:pt idx="2197">
                  <c:v>42291</c:v>
                </c:pt>
                <c:pt idx="2198">
                  <c:v>42292</c:v>
                </c:pt>
                <c:pt idx="2199">
                  <c:v>42293</c:v>
                </c:pt>
                <c:pt idx="2200">
                  <c:v>42296</c:v>
                </c:pt>
                <c:pt idx="2201">
                  <c:v>42297</c:v>
                </c:pt>
                <c:pt idx="2202">
                  <c:v>42298</c:v>
                </c:pt>
                <c:pt idx="2203">
                  <c:v>42299</c:v>
                </c:pt>
                <c:pt idx="2204">
                  <c:v>42300</c:v>
                </c:pt>
                <c:pt idx="2205">
                  <c:v>42303</c:v>
                </c:pt>
                <c:pt idx="2206">
                  <c:v>42304</c:v>
                </c:pt>
                <c:pt idx="2207">
                  <c:v>42305</c:v>
                </c:pt>
                <c:pt idx="2208">
                  <c:v>42306</c:v>
                </c:pt>
                <c:pt idx="2209">
                  <c:v>42307</c:v>
                </c:pt>
                <c:pt idx="2210">
                  <c:v>42310</c:v>
                </c:pt>
                <c:pt idx="2211">
                  <c:v>42311</c:v>
                </c:pt>
                <c:pt idx="2212">
                  <c:v>42312</c:v>
                </c:pt>
                <c:pt idx="2213">
                  <c:v>42313</c:v>
                </c:pt>
                <c:pt idx="2214">
                  <c:v>42314</c:v>
                </c:pt>
                <c:pt idx="2215">
                  <c:v>42317</c:v>
                </c:pt>
                <c:pt idx="2216">
                  <c:v>42318</c:v>
                </c:pt>
                <c:pt idx="2217">
                  <c:v>42319</c:v>
                </c:pt>
                <c:pt idx="2218">
                  <c:v>42320</c:v>
                </c:pt>
                <c:pt idx="2219">
                  <c:v>42321</c:v>
                </c:pt>
                <c:pt idx="2220">
                  <c:v>42324</c:v>
                </c:pt>
                <c:pt idx="2221">
                  <c:v>42325</c:v>
                </c:pt>
                <c:pt idx="2222">
                  <c:v>42326</c:v>
                </c:pt>
                <c:pt idx="2223">
                  <c:v>42327</c:v>
                </c:pt>
                <c:pt idx="2224">
                  <c:v>42328</c:v>
                </c:pt>
                <c:pt idx="2225">
                  <c:v>42331</c:v>
                </c:pt>
                <c:pt idx="2226">
                  <c:v>42332</c:v>
                </c:pt>
                <c:pt idx="2227">
                  <c:v>42333</c:v>
                </c:pt>
                <c:pt idx="2228">
                  <c:v>42334</c:v>
                </c:pt>
                <c:pt idx="2229">
                  <c:v>42335</c:v>
                </c:pt>
                <c:pt idx="2230">
                  <c:v>42338</c:v>
                </c:pt>
                <c:pt idx="2231">
                  <c:v>42339</c:v>
                </c:pt>
                <c:pt idx="2232">
                  <c:v>42340</c:v>
                </c:pt>
                <c:pt idx="2233">
                  <c:v>42341</c:v>
                </c:pt>
                <c:pt idx="2234">
                  <c:v>42342</c:v>
                </c:pt>
                <c:pt idx="2235">
                  <c:v>42345</c:v>
                </c:pt>
                <c:pt idx="2236">
                  <c:v>42346</c:v>
                </c:pt>
                <c:pt idx="2237">
                  <c:v>42347</c:v>
                </c:pt>
                <c:pt idx="2238">
                  <c:v>42348</c:v>
                </c:pt>
                <c:pt idx="2239">
                  <c:v>42349</c:v>
                </c:pt>
                <c:pt idx="2240">
                  <c:v>42352</c:v>
                </c:pt>
                <c:pt idx="2241">
                  <c:v>42353</c:v>
                </c:pt>
                <c:pt idx="2242">
                  <c:v>42354</c:v>
                </c:pt>
                <c:pt idx="2243">
                  <c:v>42355</c:v>
                </c:pt>
                <c:pt idx="2244">
                  <c:v>42356</c:v>
                </c:pt>
                <c:pt idx="2245">
                  <c:v>42359</c:v>
                </c:pt>
                <c:pt idx="2246">
                  <c:v>42360</c:v>
                </c:pt>
                <c:pt idx="2247">
                  <c:v>42361</c:v>
                </c:pt>
                <c:pt idx="2248">
                  <c:v>42362</c:v>
                </c:pt>
                <c:pt idx="2249">
                  <c:v>42363</c:v>
                </c:pt>
                <c:pt idx="2250">
                  <c:v>42366</c:v>
                </c:pt>
                <c:pt idx="2251">
                  <c:v>42367</c:v>
                </c:pt>
                <c:pt idx="2252">
                  <c:v>42368</c:v>
                </c:pt>
                <c:pt idx="2253">
                  <c:v>42369</c:v>
                </c:pt>
                <c:pt idx="2254">
                  <c:v>42373</c:v>
                </c:pt>
                <c:pt idx="2255">
                  <c:v>42374</c:v>
                </c:pt>
                <c:pt idx="2256">
                  <c:v>42375</c:v>
                </c:pt>
                <c:pt idx="2257">
                  <c:v>42376</c:v>
                </c:pt>
                <c:pt idx="2258">
                  <c:v>42377</c:v>
                </c:pt>
                <c:pt idx="2259">
                  <c:v>42380</c:v>
                </c:pt>
                <c:pt idx="2260">
                  <c:v>42381</c:v>
                </c:pt>
                <c:pt idx="2261">
                  <c:v>42382</c:v>
                </c:pt>
                <c:pt idx="2262">
                  <c:v>42383</c:v>
                </c:pt>
                <c:pt idx="2263">
                  <c:v>42384</c:v>
                </c:pt>
                <c:pt idx="2264">
                  <c:v>42387</c:v>
                </c:pt>
                <c:pt idx="2265">
                  <c:v>42388</c:v>
                </c:pt>
                <c:pt idx="2266">
                  <c:v>42389</c:v>
                </c:pt>
                <c:pt idx="2267">
                  <c:v>42390</c:v>
                </c:pt>
                <c:pt idx="2268">
                  <c:v>42391</c:v>
                </c:pt>
                <c:pt idx="2269">
                  <c:v>42394</c:v>
                </c:pt>
                <c:pt idx="2270">
                  <c:v>42395</c:v>
                </c:pt>
                <c:pt idx="2271">
                  <c:v>42396</c:v>
                </c:pt>
                <c:pt idx="2272">
                  <c:v>42397</c:v>
                </c:pt>
                <c:pt idx="2273">
                  <c:v>42398</c:v>
                </c:pt>
                <c:pt idx="2274">
                  <c:v>42401</c:v>
                </c:pt>
                <c:pt idx="2275">
                  <c:v>42402</c:v>
                </c:pt>
                <c:pt idx="2276">
                  <c:v>42403</c:v>
                </c:pt>
                <c:pt idx="2277">
                  <c:v>42415</c:v>
                </c:pt>
                <c:pt idx="2278">
                  <c:v>42416</c:v>
                </c:pt>
                <c:pt idx="2279">
                  <c:v>42417</c:v>
                </c:pt>
                <c:pt idx="2280">
                  <c:v>42418</c:v>
                </c:pt>
                <c:pt idx="2281">
                  <c:v>42419</c:v>
                </c:pt>
                <c:pt idx="2282">
                  <c:v>42422</c:v>
                </c:pt>
                <c:pt idx="2283">
                  <c:v>42423</c:v>
                </c:pt>
                <c:pt idx="2284">
                  <c:v>42424</c:v>
                </c:pt>
                <c:pt idx="2285">
                  <c:v>42425</c:v>
                </c:pt>
                <c:pt idx="2286">
                  <c:v>42426</c:v>
                </c:pt>
                <c:pt idx="2287">
                  <c:v>42429</c:v>
                </c:pt>
                <c:pt idx="2288">
                  <c:v>42430</c:v>
                </c:pt>
                <c:pt idx="2289">
                  <c:v>42431</c:v>
                </c:pt>
                <c:pt idx="2290">
                  <c:v>42432</c:v>
                </c:pt>
                <c:pt idx="2291">
                  <c:v>42433</c:v>
                </c:pt>
                <c:pt idx="2292">
                  <c:v>42436</c:v>
                </c:pt>
                <c:pt idx="2293">
                  <c:v>42437</c:v>
                </c:pt>
                <c:pt idx="2294">
                  <c:v>42438</c:v>
                </c:pt>
                <c:pt idx="2295">
                  <c:v>42439</c:v>
                </c:pt>
                <c:pt idx="2296">
                  <c:v>42440</c:v>
                </c:pt>
                <c:pt idx="2297">
                  <c:v>42443</c:v>
                </c:pt>
                <c:pt idx="2298">
                  <c:v>42444</c:v>
                </c:pt>
                <c:pt idx="2299">
                  <c:v>42445</c:v>
                </c:pt>
                <c:pt idx="2300">
                  <c:v>42446</c:v>
                </c:pt>
                <c:pt idx="2301">
                  <c:v>42447</c:v>
                </c:pt>
                <c:pt idx="2302">
                  <c:v>42450</c:v>
                </c:pt>
                <c:pt idx="2303">
                  <c:v>42451</c:v>
                </c:pt>
                <c:pt idx="2304">
                  <c:v>42452</c:v>
                </c:pt>
                <c:pt idx="2305">
                  <c:v>42453</c:v>
                </c:pt>
                <c:pt idx="2306">
                  <c:v>42454</c:v>
                </c:pt>
                <c:pt idx="2307">
                  <c:v>42457</c:v>
                </c:pt>
                <c:pt idx="2308">
                  <c:v>42458</c:v>
                </c:pt>
                <c:pt idx="2309">
                  <c:v>42459</c:v>
                </c:pt>
                <c:pt idx="2310">
                  <c:v>42460</c:v>
                </c:pt>
                <c:pt idx="2311">
                  <c:v>42461</c:v>
                </c:pt>
                <c:pt idx="2312">
                  <c:v>42465</c:v>
                </c:pt>
                <c:pt idx="2313">
                  <c:v>42466</c:v>
                </c:pt>
                <c:pt idx="2314">
                  <c:v>42467</c:v>
                </c:pt>
                <c:pt idx="2315">
                  <c:v>42468</c:v>
                </c:pt>
                <c:pt idx="2316">
                  <c:v>42471</c:v>
                </c:pt>
                <c:pt idx="2317">
                  <c:v>42472</c:v>
                </c:pt>
                <c:pt idx="2318">
                  <c:v>42473</c:v>
                </c:pt>
                <c:pt idx="2319">
                  <c:v>42474</c:v>
                </c:pt>
                <c:pt idx="2320">
                  <c:v>42475</c:v>
                </c:pt>
                <c:pt idx="2321">
                  <c:v>42478</c:v>
                </c:pt>
                <c:pt idx="2322">
                  <c:v>42479</c:v>
                </c:pt>
                <c:pt idx="2323">
                  <c:v>42480</c:v>
                </c:pt>
                <c:pt idx="2324">
                  <c:v>42481</c:v>
                </c:pt>
                <c:pt idx="2325">
                  <c:v>42482</c:v>
                </c:pt>
                <c:pt idx="2326">
                  <c:v>42485</c:v>
                </c:pt>
                <c:pt idx="2327">
                  <c:v>42486</c:v>
                </c:pt>
                <c:pt idx="2328">
                  <c:v>42487</c:v>
                </c:pt>
                <c:pt idx="2329">
                  <c:v>42488</c:v>
                </c:pt>
                <c:pt idx="2330">
                  <c:v>42489</c:v>
                </c:pt>
                <c:pt idx="2331">
                  <c:v>42493</c:v>
                </c:pt>
                <c:pt idx="2332">
                  <c:v>42494</c:v>
                </c:pt>
                <c:pt idx="2333">
                  <c:v>42495</c:v>
                </c:pt>
                <c:pt idx="2334">
                  <c:v>42496</c:v>
                </c:pt>
                <c:pt idx="2335">
                  <c:v>42499</c:v>
                </c:pt>
                <c:pt idx="2336">
                  <c:v>42500</c:v>
                </c:pt>
                <c:pt idx="2337">
                  <c:v>42501</c:v>
                </c:pt>
                <c:pt idx="2338">
                  <c:v>42502</c:v>
                </c:pt>
                <c:pt idx="2339">
                  <c:v>42503</c:v>
                </c:pt>
                <c:pt idx="2340">
                  <c:v>42506</c:v>
                </c:pt>
                <c:pt idx="2341">
                  <c:v>42507</c:v>
                </c:pt>
                <c:pt idx="2342">
                  <c:v>42508</c:v>
                </c:pt>
                <c:pt idx="2343">
                  <c:v>42509</c:v>
                </c:pt>
                <c:pt idx="2344">
                  <c:v>42510</c:v>
                </c:pt>
                <c:pt idx="2345">
                  <c:v>42513</c:v>
                </c:pt>
                <c:pt idx="2346">
                  <c:v>42514</c:v>
                </c:pt>
                <c:pt idx="2347">
                  <c:v>42515</c:v>
                </c:pt>
                <c:pt idx="2348">
                  <c:v>42516</c:v>
                </c:pt>
                <c:pt idx="2349">
                  <c:v>42517</c:v>
                </c:pt>
                <c:pt idx="2350">
                  <c:v>42520</c:v>
                </c:pt>
                <c:pt idx="2351">
                  <c:v>42521</c:v>
                </c:pt>
                <c:pt idx="2352">
                  <c:v>42522</c:v>
                </c:pt>
                <c:pt idx="2353">
                  <c:v>42523</c:v>
                </c:pt>
                <c:pt idx="2354">
                  <c:v>42524</c:v>
                </c:pt>
                <c:pt idx="2355">
                  <c:v>42527</c:v>
                </c:pt>
                <c:pt idx="2356">
                  <c:v>42528</c:v>
                </c:pt>
                <c:pt idx="2357">
                  <c:v>42529</c:v>
                </c:pt>
                <c:pt idx="2358">
                  <c:v>42533</c:v>
                </c:pt>
                <c:pt idx="2359">
                  <c:v>42534</c:v>
                </c:pt>
                <c:pt idx="2360">
                  <c:v>42535</c:v>
                </c:pt>
                <c:pt idx="2361">
                  <c:v>42536</c:v>
                </c:pt>
                <c:pt idx="2362">
                  <c:v>42537</c:v>
                </c:pt>
                <c:pt idx="2363">
                  <c:v>42538</c:v>
                </c:pt>
                <c:pt idx="2364">
                  <c:v>42541</c:v>
                </c:pt>
                <c:pt idx="2365">
                  <c:v>42542</c:v>
                </c:pt>
                <c:pt idx="2366">
                  <c:v>42543</c:v>
                </c:pt>
                <c:pt idx="2367">
                  <c:v>42544</c:v>
                </c:pt>
                <c:pt idx="2368">
                  <c:v>42545</c:v>
                </c:pt>
                <c:pt idx="2369">
                  <c:v>42548</c:v>
                </c:pt>
                <c:pt idx="2370">
                  <c:v>42549</c:v>
                </c:pt>
                <c:pt idx="2371">
                  <c:v>42550</c:v>
                </c:pt>
                <c:pt idx="2372">
                  <c:v>42551</c:v>
                </c:pt>
                <c:pt idx="2373">
                  <c:v>42552</c:v>
                </c:pt>
                <c:pt idx="2374">
                  <c:v>42555</c:v>
                </c:pt>
                <c:pt idx="2375">
                  <c:v>42556</c:v>
                </c:pt>
                <c:pt idx="2376">
                  <c:v>42557</c:v>
                </c:pt>
                <c:pt idx="2377">
                  <c:v>42558</c:v>
                </c:pt>
                <c:pt idx="2378">
                  <c:v>42559</c:v>
                </c:pt>
                <c:pt idx="2379">
                  <c:v>42562</c:v>
                </c:pt>
                <c:pt idx="2380">
                  <c:v>42563</c:v>
                </c:pt>
                <c:pt idx="2381">
                  <c:v>42564</c:v>
                </c:pt>
                <c:pt idx="2382">
                  <c:v>42565</c:v>
                </c:pt>
                <c:pt idx="2383">
                  <c:v>42566</c:v>
                </c:pt>
                <c:pt idx="2384">
                  <c:v>42569</c:v>
                </c:pt>
                <c:pt idx="2385">
                  <c:v>42570</c:v>
                </c:pt>
                <c:pt idx="2386">
                  <c:v>42571</c:v>
                </c:pt>
                <c:pt idx="2387">
                  <c:v>42572</c:v>
                </c:pt>
                <c:pt idx="2388">
                  <c:v>42573</c:v>
                </c:pt>
                <c:pt idx="2389">
                  <c:v>42576</c:v>
                </c:pt>
                <c:pt idx="2390">
                  <c:v>42577</c:v>
                </c:pt>
                <c:pt idx="2391">
                  <c:v>42578</c:v>
                </c:pt>
                <c:pt idx="2392">
                  <c:v>42579</c:v>
                </c:pt>
                <c:pt idx="2393">
                  <c:v>42580</c:v>
                </c:pt>
                <c:pt idx="2394">
                  <c:v>42583</c:v>
                </c:pt>
                <c:pt idx="2395">
                  <c:v>42584</c:v>
                </c:pt>
                <c:pt idx="2396">
                  <c:v>42585</c:v>
                </c:pt>
                <c:pt idx="2397">
                  <c:v>42586</c:v>
                </c:pt>
                <c:pt idx="2398">
                  <c:v>42587</c:v>
                </c:pt>
                <c:pt idx="2399">
                  <c:v>42590</c:v>
                </c:pt>
                <c:pt idx="2400">
                  <c:v>42591</c:v>
                </c:pt>
                <c:pt idx="2401">
                  <c:v>42592</c:v>
                </c:pt>
                <c:pt idx="2402">
                  <c:v>42593</c:v>
                </c:pt>
                <c:pt idx="2403">
                  <c:v>42594</c:v>
                </c:pt>
                <c:pt idx="2404">
                  <c:v>42597</c:v>
                </c:pt>
                <c:pt idx="2405">
                  <c:v>42598</c:v>
                </c:pt>
                <c:pt idx="2406">
                  <c:v>42599</c:v>
                </c:pt>
                <c:pt idx="2407">
                  <c:v>42600</c:v>
                </c:pt>
                <c:pt idx="2408">
                  <c:v>42601</c:v>
                </c:pt>
                <c:pt idx="2409">
                  <c:v>42604</c:v>
                </c:pt>
                <c:pt idx="2410">
                  <c:v>42605</c:v>
                </c:pt>
                <c:pt idx="2411">
                  <c:v>42606</c:v>
                </c:pt>
                <c:pt idx="2412">
                  <c:v>42607</c:v>
                </c:pt>
                <c:pt idx="2413">
                  <c:v>42608</c:v>
                </c:pt>
                <c:pt idx="2414">
                  <c:v>42611</c:v>
                </c:pt>
                <c:pt idx="2415">
                  <c:v>42612</c:v>
                </c:pt>
                <c:pt idx="2416">
                  <c:v>42613</c:v>
                </c:pt>
                <c:pt idx="2417">
                  <c:v>42614</c:v>
                </c:pt>
                <c:pt idx="2418">
                  <c:v>42615</c:v>
                </c:pt>
                <c:pt idx="2419">
                  <c:v>42618</c:v>
                </c:pt>
                <c:pt idx="2420">
                  <c:v>42619</c:v>
                </c:pt>
                <c:pt idx="2421">
                  <c:v>42620</c:v>
                </c:pt>
                <c:pt idx="2422">
                  <c:v>42621</c:v>
                </c:pt>
                <c:pt idx="2423">
                  <c:v>42622</c:v>
                </c:pt>
                <c:pt idx="2424">
                  <c:v>42625</c:v>
                </c:pt>
                <c:pt idx="2425">
                  <c:v>42626</c:v>
                </c:pt>
                <c:pt idx="2426">
                  <c:v>42627</c:v>
                </c:pt>
                <c:pt idx="2427">
                  <c:v>42631</c:v>
                </c:pt>
                <c:pt idx="2428">
                  <c:v>42632</c:v>
                </c:pt>
                <c:pt idx="2429">
                  <c:v>42633</c:v>
                </c:pt>
                <c:pt idx="2430">
                  <c:v>42634</c:v>
                </c:pt>
                <c:pt idx="2431">
                  <c:v>42635</c:v>
                </c:pt>
                <c:pt idx="2432">
                  <c:v>42636</c:v>
                </c:pt>
                <c:pt idx="2433">
                  <c:v>42639</c:v>
                </c:pt>
                <c:pt idx="2434">
                  <c:v>42640</c:v>
                </c:pt>
                <c:pt idx="2435">
                  <c:v>42641</c:v>
                </c:pt>
                <c:pt idx="2436">
                  <c:v>42642</c:v>
                </c:pt>
                <c:pt idx="2437">
                  <c:v>42643</c:v>
                </c:pt>
                <c:pt idx="2438">
                  <c:v>42651</c:v>
                </c:pt>
                <c:pt idx="2439">
                  <c:v>42652</c:v>
                </c:pt>
                <c:pt idx="2440">
                  <c:v>42653</c:v>
                </c:pt>
                <c:pt idx="2441">
                  <c:v>42654</c:v>
                </c:pt>
                <c:pt idx="2442">
                  <c:v>42655</c:v>
                </c:pt>
                <c:pt idx="2443">
                  <c:v>42656</c:v>
                </c:pt>
                <c:pt idx="2444">
                  <c:v>42657</c:v>
                </c:pt>
                <c:pt idx="2445">
                  <c:v>42660</c:v>
                </c:pt>
                <c:pt idx="2446">
                  <c:v>42661</c:v>
                </c:pt>
                <c:pt idx="2447">
                  <c:v>42662</c:v>
                </c:pt>
                <c:pt idx="2448">
                  <c:v>42663</c:v>
                </c:pt>
                <c:pt idx="2449">
                  <c:v>42664</c:v>
                </c:pt>
                <c:pt idx="2450">
                  <c:v>42667</c:v>
                </c:pt>
                <c:pt idx="2451">
                  <c:v>42668</c:v>
                </c:pt>
                <c:pt idx="2452">
                  <c:v>42669</c:v>
                </c:pt>
                <c:pt idx="2453">
                  <c:v>42670</c:v>
                </c:pt>
                <c:pt idx="2454">
                  <c:v>42671</c:v>
                </c:pt>
                <c:pt idx="2455">
                  <c:v>42674</c:v>
                </c:pt>
                <c:pt idx="2456">
                  <c:v>42675</c:v>
                </c:pt>
                <c:pt idx="2457">
                  <c:v>42676</c:v>
                </c:pt>
                <c:pt idx="2458">
                  <c:v>42677</c:v>
                </c:pt>
                <c:pt idx="2459">
                  <c:v>42678</c:v>
                </c:pt>
                <c:pt idx="2460">
                  <c:v>42681</c:v>
                </c:pt>
                <c:pt idx="2461">
                  <c:v>42682</c:v>
                </c:pt>
                <c:pt idx="2462">
                  <c:v>42683</c:v>
                </c:pt>
                <c:pt idx="2463">
                  <c:v>42684</c:v>
                </c:pt>
                <c:pt idx="2464">
                  <c:v>42685</c:v>
                </c:pt>
                <c:pt idx="2465">
                  <c:v>42688</c:v>
                </c:pt>
                <c:pt idx="2466">
                  <c:v>42689</c:v>
                </c:pt>
                <c:pt idx="2467">
                  <c:v>42690</c:v>
                </c:pt>
                <c:pt idx="2468">
                  <c:v>42691</c:v>
                </c:pt>
                <c:pt idx="2469">
                  <c:v>42692</c:v>
                </c:pt>
                <c:pt idx="2470">
                  <c:v>42695</c:v>
                </c:pt>
                <c:pt idx="2471">
                  <c:v>42696</c:v>
                </c:pt>
                <c:pt idx="2472">
                  <c:v>42697</c:v>
                </c:pt>
                <c:pt idx="2473">
                  <c:v>42698</c:v>
                </c:pt>
                <c:pt idx="2474">
                  <c:v>42699</c:v>
                </c:pt>
                <c:pt idx="2475">
                  <c:v>42702</c:v>
                </c:pt>
                <c:pt idx="2476">
                  <c:v>42703</c:v>
                </c:pt>
                <c:pt idx="2477">
                  <c:v>42704</c:v>
                </c:pt>
                <c:pt idx="2478">
                  <c:v>42705</c:v>
                </c:pt>
                <c:pt idx="2479">
                  <c:v>42706</c:v>
                </c:pt>
                <c:pt idx="2480">
                  <c:v>42709</c:v>
                </c:pt>
                <c:pt idx="2481">
                  <c:v>42710</c:v>
                </c:pt>
                <c:pt idx="2482">
                  <c:v>42711</c:v>
                </c:pt>
                <c:pt idx="2483">
                  <c:v>42712</c:v>
                </c:pt>
                <c:pt idx="2484">
                  <c:v>42713</c:v>
                </c:pt>
                <c:pt idx="2485">
                  <c:v>42716</c:v>
                </c:pt>
                <c:pt idx="2486">
                  <c:v>42717</c:v>
                </c:pt>
                <c:pt idx="2487">
                  <c:v>42718</c:v>
                </c:pt>
                <c:pt idx="2488">
                  <c:v>42719</c:v>
                </c:pt>
                <c:pt idx="2489">
                  <c:v>42720</c:v>
                </c:pt>
                <c:pt idx="2490">
                  <c:v>42723</c:v>
                </c:pt>
                <c:pt idx="2491">
                  <c:v>42724</c:v>
                </c:pt>
                <c:pt idx="2492">
                  <c:v>42725</c:v>
                </c:pt>
                <c:pt idx="2493">
                  <c:v>42726</c:v>
                </c:pt>
                <c:pt idx="2494">
                  <c:v>42727</c:v>
                </c:pt>
                <c:pt idx="2495">
                  <c:v>42730</c:v>
                </c:pt>
                <c:pt idx="2496">
                  <c:v>42731</c:v>
                </c:pt>
                <c:pt idx="2497">
                  <c:v>42732</c:v>
                </c:pt>
                <c:pt idx="2498">
                  <c:v>42733</c:v>
                </c:pt>
                <c:pt idx="2499">
                  <c:v>42734</c:v>
                </c:pt>
                <c:pt idx="2500">
                  <c:v>42738</c:v>
                </c:pt>
                <c:pt idx="2501">
                  <c:v>42739</c:v>
                </c:pt>
                <c:pt idx="2502">
                  <c:v>42740</c:v>
                </c:pt>
                <c:pt idx="2503">
                  <c:v>42741</c:v>
                </c:pt>
                <c:pt idx="2504">
                  <c:v>42744</c:v>
                </c:pt>
                <c:pt idx="2505">
                  <c:v>42745</c:v>
                </c:pt>
                <c:pt idx="2506">
                  <c:v>42746</c:v>
                </c:pt>
                <c:pt idx="2507">
                  <c:v>42747</c:v>
                </c:pt>
                <c:pt idx="2508">
                  <c:v>42748</c:v>
                </c:pt>
                <c:pt idx="2509">
                  <c:v>42751</c:v>
                </c:pt>
                <c:pt idx="2510">
                  <c:v>42752</c:v>
                </c:pt>
                <c:pt idx="2511">
                  <c:v>42753</c:v>
                </c:pt>
                <c:pt idx="2512">
                  <c:v>42754</c:v>
                </c:pt>
                <c:pt idx="2513">
                  <c:v>42755</c:v>
                </c:pt>
                <c:pt idx="2514">
                  <c:v>42757</c:v>
                </c:pt>
                <c:pt idx="2515">
                  <c:v>42758</c:v>
                </c:pt>
                <c:pt idx="2516">
                  <c:v>42765</c:v>
                </c:pt>
                <c:pt idx="2517">
                  <c:v>42766</c:v>
                </c:pt>
                <c:pt idx="2518">
                  <c:v>42769</c:v>
                </c:pt>
                <c:pt idx="2519">
                  <c:v>42770</c:v>
                </c:pt>
                <c:pt idx="2520">
                  <c:v>42772</c:v>
                </c:pt>
                <c:pt idx="2521">
                  <c:v>42773</c:v>
                </c:pt>
                <c:pt idx="2522">
                  <c:v>42774</c:v>
                </c:pt>
                <c:pt idx="2523">
                  <c:v>42775</c:v>
                </c:pt>
                <c:pt idx="2524">
                  <c:v>42776</c:v>
                </c:pt>
                <c:pt idx="2525">
                  <c:v>42779</c:v>
                </c:pt>
                <c:pt idx="2526">
                  <c:v>42780</c:v>
                </c:pt>
                <c:pt idx="2527">
                  <c:v>42781</c:v>
                </c:pt>
                <c:pt idx="2528">
                  <c:v>42782</c:v>
                </c:pt>
                <c:pt idx="2529">
                  <c:v>42783</c:v>
                </c:pt>
                <c:pt idx="2530">
                  <c:v>42786</c:v>
                </c:pt>
                <c:pt idx="2531">
                  <c:v>42787</c:v>
                </c:pt>
                <c:pt idx="2532">
                  <c:v>42788</c:v>
                </c:pt>
                <c:pt idx="2533">
                  <c:v>42789</c:v>
                </c:pt>
                <c:pt idx="2534">
                  <c:v>42790</c:v>
                </c:pt>
                <c:pt idx="2535">
                  <c:v>42793</c:v>
                </c:pt>
                <c:pt idx="2536">
                  <c:v>42794</c:v>
                </c:pt>
                <c:pt idx="2537">
                  <c:v>42795</c:v>
                </c:pt>
                <c:pt idx="2538">
                  <c:v>42796</c:v>
                </c:pt>
                <c:pt idx="2539">
                  <c:v>42797</c:v>
                </c:pt>
                <c:pt idx="2540">
                  <c:v>42800</c:v>
                </c:pt>
                <c:pt idx="2541">
                  <c:v>42801</c:v>
                </c:pt>
                <c:pt idx="2542">
                  <c:v>42802</c:v>
                </c:pt>
                <c:pt idx="2543">
                  <c:v>42803</c:v>
                </c:pt>
                <c:pt idx="2544">
                  <c:v>42804</c:v>
                </c:pt>
                <c:pt idx="2545">
                  <c:v>42807</c:v>
                </c:pt>
                <c:pt idx="2546">
                  <c:v>42808</c:v>
                </c:pt>
                <c:pt idx="2547">
                  <c:v>42809</c:v>
                </c:pt>
                <c:pt idx="2548">
                  <c:v>42810</c:v>
                </c:pt>
                <c:pt idx="2549">
                  <c:v>42811</c:v>
                </c:pt>
                <c:pt idx="2550">
                  <c:v>42814</c:v>
                </c:pt>
                <c:pt idx="2551">
                  <c:v>42815</c:v>
                </c:pt>
                <c:pt idx="2552">
                  <c:v>42816</c:v>
                </c:pt>
                <c:pt idx="2553">
                  <c:v>42817</c:v>
                </c:pt>
                <c:pt idx="2554">
                  <c:v>42818</c:v>
                </c:pt>
                <c:pt idx="2555">
                  <c:v>42821</c:v>
                </c:pt>
                <c:pt idx="2556">
                  <c:v>42822</c:v>
                </c:pt>
                <c:pt idx="2557">
                  <c:v>42823</c:v>
                </c:pt>
                <c:pt idx="2558">
                  <c:v>42824</c:v>
                </c:pt>
                <c:pt idx="2559">
                  <c:v>42825</c:v>
                </c:pt>
                <c:pt idx="2560">
                  <c:v>42826</c:v>
                </c:pt>
                <c:pt idx="2561">
                  <c:v>42830</c:v>
                </c:pt>
                <c:pt idx="2562">
                  <c:v>42831</c:v>
                </c:pt>
                <c:pt idx="2563">
                  <c:v>42832</c:v>
                </c:pt>
                <c:pt idx="2564">
                  <c:v>42835</c:v>
                </c:pt>
                <c:pt idx="2565">
                  <c:v>42836</c:v>
                </c:pt>
                <c:pt idx="2566">
                  <c:v>42837</c:v>
                </c:pt>
                <c:pt idx="2567">
                  <c:v>42838</c:v>
                </c:pt>
                <c:pt idx="2568">
                  <c:v>42839</c:v>
                </c:pt>
                <c:pt idx="2569">
                  <c:v>42842</c:v>
                </c:pt>
                <c:pt idx="2570">
                  <c:v>42843</c:v>
                </c:pt>
                <c:pt idx="2571">
                  <c:v>42844</c:v>
                </c:pt>
                <c:pt idx="2572">
                  <c:v>42845</c:v>
                </c:pt>
                <c:pt idx="2573">
                  <c:v>42846</c:v>
                </c:pt>
                <c:pt idx="2574">
                  <c:v>42849</c:v>
                </c:pt>
                <c:pt idx="2575">
                  <c:v>42850</c:v>
                </c:pt>
                <c:pt idx="2576">
                  <c:v>42851</c:v>
                </c:pt>
                <c:pt idx="2577">
                  <c:v>42852</c:v>
                </c:pt>
                <c:pt idx="2578">
                  <c:v>42853</c:v>
                </c:pt>
                <c:pt idx="2579">
                  <c:v>42857</c:v>
                </c:pt>
                <c:pt idx="2580">
                  <c:v>42858</c:v>
                </c:pt>
                <c:pt idx="2581">
                  <c:v>42859</c:v>
                </c:pt>
                <c:pt idx="2582">
                  <c:v>42860</c:v>
                </c:pt>
                <c:pt idx="2583">
                  <c:v>42863</c:v>
                </c:pt>
                <c:pt idx="2584">
                  <c:v>42864</c:v>
                </c:pt>
                <c:pt idx="2585">
                  <c:v>42865</c:v>
                </c:pt>
                <c:pt idx="2586">
                  <c:v>42866</c:v>
                </c:pt>
                <c:pt idx="2587">
                  <c:v>42867</c:v>
                </c:pt>
                <c:pt idx="2588">
                  <c:v>42870</c:v>
                </c:pt>
                <c:pt idx="2589">
                  <c:v>42871</c:v>
                </c:pt>
                <c:pt idx="2590">
                  <c:v>42872</c:v>
                </c:pt>
                <c:pt idx="2591">
                  <c:v>42873</c:v>
                </c:pt>
                <c:pt idx="2592">
                  <c:v>42874</c:v>
                </c:pt>
                <c:pt idx="2593">
                  <c:v>42877</c:v>
                </c:pt>
                <c:pt idx="2594">
                  <c:v>42878</c:v>
                </c:pt>
                <c:pt idx="2595">
                  <c:v>42879</c:v>
                </c:pt>
                <c:pt idx="2596">
                  <c:v>42880</c:v>
                </c:pt>
                <c:pt idx="2597">
                  <c:v>42881</c:v>
                </c:pt>
                <c:pt idx="2598">
                  <c:v>42882</c:v>
                </c:pt>
                <c:pt idx="2599">
                  <c:v>42886</c:v>
                </c:pt>
                <c:pt idx="2600">
                  <c:v>42887</c:v>
                </c:pt>
                <c:pt idx="2601">
                  <c:v>42888</c:v>
                </c:pt>
                <c:pt idx="2602">
                  <c:v>42891</c:v>
                </c:pt>
                <c:pt idx="2603">
                  <c:v>42892</c:v>
                </c:pt>
                <c:pt idx="2604">
                  <c:v>42893</c:v>
                </c:pt>
                <c:pt idx="2605">
                  <c:v>42894</c:v>
                </c:pt>
                <c:pt idx="2606">
                  <c:v>42895</c:v>
                </c:pt>
                <c:pt idx="2607">
                  <c:v>42898</c:v>
                </c:pt>
                <c:pt idx="2608">
                  <c:v>42899</c:v>
                </c:pt>
                <c:pt idx="2609">
                  <c:v>42900</c:v>
                </c:pt>
                <c:pt idx="2610">
                  <c:v>42901</c:v>
                </c:pt>
                <c:pt idx="2611">
                  <c:v>42902</c:v>
                </c:pt>
                <c:pt idx="2612">
                  <c:v>42905</c:v>
                </c:pt>
                <c:pt idx="2613">
                  <c:v>42906</c:v>
                </c:pt>
                <c:pt idx="2614">
                  <c:v>42907</c:v>
                </c:pt>
                <c:pt idx="2615">
                  <c:v>42908</c:v>
                </c:pt>
                <c:pt idx="2616">
                  <c:v>42909</c:v>
                </c:pt>
                <c:pt idx="2617">
                  <c:v>42912</c:v>
                </c:pt>
                <c:pt idx="2618">
                  <c:v>42913</c:v>
                </c:pt>
                <c:pt idx="2619">
                  <c:v>42914</c:v>
                </c:pt>
                <c:pt idx="2620">
                  <c:v>42915</c:v>
                </c:pt>
                <c:pt idx="2621">
                  <c:v>42916</c:v>
                </c:pt>
                <c:pt idx="2622">
                  <c:v>42919</c:v>
                </c:pt>
                <c:pt idx="2623">
                  <c:v>42920</c:v>
                </c:pt>
                <c:pt idx="2624">
                  <c:v>42921</c:v>
                </c:pt>
                <c:pt idx="2625">
                  <c:v>42922</c:v>
                </c:pt>
                <c:pt idx="2626">
                  <c:v>42923</c:v>
                </c:pt>
                <c:pt idx="2627">
                  <c:v>42926</c:v>
                </c:pt>
                <c:pt idx="2628">
                  <c:v>42927</c:v>
                </c:pt>
                <c:pt idx="2629">
                  <c:v>42928</c:v>
                </c:pt>
                <c:pt idx="2630">
                  <c:v>42929</c:v>
                </c:pt>
                <c:pt idx="2631">
                  <c:v>42930</c:v>
                </c:pt>
                <c:pt idx="2632">
                  <c:v>42933</c:v>
                </c:pt>
                <c:pt idx="2633">
                  <c:v>42934</c:v>
                </c:pt>
                <c:pt idx="2634">
                  <c:v>42935</c:v>
                </c:pt>
                <c:pt idx="2635">
                  <c:v>42936</c:v>
                </c:pt>
                <c:pt idx="2636">
                  <c:v>42937</c:v>
                </c:pt>
                <c:pt idx="2637">
                  <c:v>42940</c:v>
                </c:pt>
                <c:pt idx="2638">
                  <c:v>42941</c:v>
                </c:pt>
                <c:pt idx="2639">
                  <c:v>42942</c:v>
                </c:pt>
                <c:pt idx="2640">
                  <c:v>42943</c:v>
                </c:pt>
                <c:pt idx="2641">
                  <c:v>42944</c:v>
                </c:pt>
                <c:pt idx="2642">
                  <c:v>42947</c:v>
                </c:pt>
                <c:pt idx="2643">
                  <c:v>42948</c:v>
                </c:pt>
                <c:pt idx="2644">
                  <c:v>42949</c:v>
                </c:pt>
                <c:pt idx="2645">
                  <c:v>42950</c:v>
                </c:pt>
                <c:pt idx="2646">
                  <c:v>42951</c:v>
                </c:pt>
                <c:pt idx="2647">
                  <c:v>42954</c:v>
                </c:pt>
                <c:pt idx="2648">
                  <c:v>42955</c:v>
                </c:pt>
                <c:pt idx="2649">
                  <c:v>42956</c:v>
                </c:pt>
                <c:pt idx="2650">
                  <c:v>42957</c:v>
                </c:pt>
                <c:pt idx="2651">
                  <c:v>42958</c:v>
                </c:pt>
                <c:pt idx="2652">
                  <c:v>42961</c:v>
                </c:pt>
                <c:pt idx="2653">
                  <c:v>42962</c:v>
                </c:pt>
                <c:pt idx="2654">
                  <c:v>42963</c:v>
                </c:pt>
                <c:pt idx="2655">
                  <c:v>42964</c:v>
                </c:pt>
                <c:pt idx="2656">
                  <c:v>42965</c:v>
                </c:pt>
                <c:pt idx="2657">
                  <c:v>42968</c:v>
                </c:pt>
                <c:pt idx="2658">
                  <c:v>42969</c:v>
                </c:pt>
                <c:pt idx="2659">
                  <c:v>42970</c:v>
                </c:pt>
                <c:pt idx="2660">
                  <c:v>42971</c:v>
                </c:pt>
                <c:pt idx="2661">
                  <c:v>42972</c:v>
                </c:pt>
                <c:pt idx="2662">
                  <c:v>42975</c:v>
                </c:pt>
                <c:pt idx="2663">
                  <c:v>42976</c:v>
                </c:pt>
                <c:pt idx="2664">
                  <c:v>42977</c:v>
                </c:pt>
                <c:pt idx="2665">
                  <c:v>42978</c:v>
                </c:pt>
                <c:pt idx="2666">
                  <c:v>42979</c:v>
                </c:pt>
                <c:pt idx="2667">
                  <c:v>42982</c:v>
                </c:pt>
                <c:pt idx="2668">
                  <c:v>42983</c:v>
                </c:pt>
                <c:pt idx="2669">
                  <c:v>42984</c:v>
                </c:pt>
                <c:pt idx="2670">
                  <c:v>42985</c:v>
                </c:pt>
                <c:pt idx="2671">
                  <c:v>42986</c:v>
                </c:pt>
                <c:pt idx="2672">
                  <c:v>42989</c:v>
                </c:pt>
                <c:pt idx="2673">
                  <c:v>42990</c:v>
                </c:pt>
                <c:pt idx="2674">
                  <c:v>42991</c:v>
                </c:pt>
                <c:pt idx="2675">
                  <c:v>42992</c:v>
                </c:pt>
                <c:pt idx="2676">
                  <c:v>42993</c:v>
                </c:pt>
                <c:pt idx="2677">
                  <c:v>42996</c:v>
                </c:pt>
                <c:pt idx="2678">
                  <c:v>42997</c:v>
                </c:pt>
                <c:pt idx="2679">
                  <c:v>42998</c:v>
                </c:pt>
                <c:pt idx="2680">
                  <c:v>42999</c:v>
                </c:pt>
                <c:pt idx="2681">
                  <c:v>43000</c:v>
                </c:pt>
                <c:pt idx="2682">
                  <c:v>43003</c:v>
                </c:pt>
                <c:pt idx="2683">
                  <c:v>43004</c:v>
                </c:pt>
                <c:pt idx="2684">
                  <c:v>43005</c:v>
                </c:pt>
                <c:pt idx="2685">
                  <c:v>43006</c:v>
                </c:pt>
                <c:pt idx="2686">
                  <c:v>43007</c:v>
                </c:pt>
                <c:pt idx="2687">
                  <c:v>43008</c:v>
                </c:pt>
                <c:pt idx="2688">
                  <c:v>43017</c:v>
                </c:pt>
                <c:pt idx="2689">
                  <c:v>43018</c:v>
                </c:pt>
                <c:pt idx="2690">
                  <c:v>43019</c:v>
                </c:pt>
                <c:pt idx="2691">
                  <c:v>43020</c:v>
                </c:pt>
                <c:pt idx="2692">
                  <c:v>43021</c:v>
                </c:pt>
                <c:pt idx="2693">
                  <c:v>43024</c:v>
                </c:pt>
                <c:pt idx="2694">
                  <c:v>43025</c:v>
                </c:pt>
                <c:pt idx="2695">
                  <c:v>43026</c:v>
                </c:pt>
                <c:pt idx="2696">
                  <c:v>43027</c:v>
                </c:pt>
                <c:pt idx="2697">
                  <c:v>43028</c:v>
                </c:pt>
                <c:pt idx="2698">
                  <c:v>43031</c:v>
                </c:pt>
                <c:pt idx="2699">
                  <c:v>43032</c:v>
                </c:pt>
                <c:pt idx="2700">
                  <c:v>43033</c:v>
                </c:pt>
                <c:pt idx="2701">
                  <c:v>43034</c:v>
                </c:pt>
                <c:pt idx="2702">
                  <c:v>43035</c:v>
                </c:pt>
                <c:pt idx="2703">
                  <c:v>43038</c:v>
                </c:pt>
                <c:pt idx="2704">
                  <c:v>43039</c:v>
                </c:pt>
                <c:pt idx="2705">
                  <c:v>43040</c:v>
                </c:pt>
                <c:pt idx="2706">
                  <c:v>43041</c:v>
                </c:pt>
                <c:pt idx="2707">
                  <c:v>43042</c:v>
                </c:pt>
              </c:numCache>
            </c:numRef>
          </c:cat>
          <c:val>
            <c:numRef>
              <c:f>市场价汇总!$B$2:$B$2709</c:f>
              <c:numCache>
                <c:formatCode>General</c:formatCode>
                <c:ptCount val="2708"/>
                <c:pt idx="0">
                  <c:v>6620</c:v>
                </c:pt>
                <c:pt idx="1">
                  <c:v>6620</c:v>
                </c:pt>
                <c:pt idx="2">
                  <c:v>6620</c:v>
                </c:pt>
                <c:pt idx="3">
                  <c:v>6620</c:v>
                </c:pt>
                <c:pt idx="4">
                  <c:v>6600</c:v>
                </c:pt>
                <c:pt idx="5">
                  <c:v>6600</c:v>
                </c:pt>
                <c:pt idx="6">
                  <c:v>6610</c:v>
                </c:pt>
                <c:pt idx="7">
                  <c:v>6600</c:v>
                </c:pt>
                <c:pt idx="8">
                  <c:v>6580</c:v>
                </c:pt>
                <c:pt idx="9">
                  <c:v>6580</c:v>
                </c:pt>
                <c:pt idx="10">
                  <c:v>6550</c:v>
                </c:pt>
                <c:pt idx="11">
                  <c:v>6550</c:v>
                </c:pt>
                <c:pt idx="12">
                  <c:v>6550</c:v>
                </c:pt>
                <c:pt idx="13">
                  <c:v>6550</c:v>
                </c:pt>
                <c:pt idx="14">
                  <c:v>6550</c:v>
                </c:pt>
                <c:pt idx="15">
                  <c:v>6530</c:v>
                </c:pt>
                <c:pt idx="16">
                  <c:v>6530</c:v>
                </c:pt>
                <c:pt idx="17">
                  <c:v>6500</c:v>
                </c:pt>
                <c:pt idx="18">
                  <c:v>6500</c:v>
                </c:pt>
                <c:pt idx="19">
                  <c:v>6480</c:v>
                </c:pt>
                <c:pt idx="20">
                  <c:v>6480</c:v>
                </c:pt>
                <c:pt idx="21">
                  <c:v>6450</c:v>
                </c:pt>
                <c:pt idx="22">
                  <c:v>6420</c:v>
                </c:pt>
                <c:pt idx="23">
                  <c:v>6420</c:v>
                </c:pt>
                <c:pt idx="24">
                  <c:v>6420</c:v>
                </c:pt>
                <c:pt idx="25">
                  <c:v>6430</c:v>
                </c:pt>
                <c:pt idx="26">
                  <c:v>6430</c:v>
                </c:pt>
                <c:pt idx="27">
                  <c:v>6430</c:v>
                </c:pt>
                <c:pt idx="28">
                  <c:v>6430</c:v>
                </c:pt>
                <c:pt idx="29">
                  <c:v>6430</c:v>
                </c:pt>
                <c:pt idx="30">
                  <c:v>6430</c:v>
                </c:pt>
                <c:pt idx="31">
                  <c:v>6420</c:v>
                </c:pt>
                <c:pt idx="32">
                  <c:v>6420</c:v>
                </c:pt>
                <c:pt idx="33">
                  <c:v>6430</c:v>
                </c:pt>
                <c:pt idx="34">
                  <c:v>6430</c:v>
                </c:pt>
                <c:pt idx="35">
                  <c:v>6450</c:v>
                </c:pt>
                <c:pt idx="36">
                  <c:v>6450</c:v>
                </c:pt>
                <c:pt idx="37">
                  <c:v>6450</c:v>
                </c:pt>
                <c:pt idx="38">
                  <c:v>6450</c:v>
                </c:pt>
                <c:pt idx="39">
                  <c:v>6450</c:v>
                </c:pt>
                <c:pt idx="40">
                  <c:v>6480</c:v>
                </c:pt>
                <c:pt idx="41">
                  <c:v>6500</c:v>
                </c:pt>
                <c:pt idx="42">
                  <c:v>6500</c:v>
                </c:pt>
                <c:pt idx="43">
                  <c:v>6500</c:v>
                </c:pt>
                <c:pt idx="44">
                  <c:v>6500</c:v>
                </c:pt>
                <c:pt idx="45">
                  <c:v>6500</c:v>
                </c:pt>
                <c:pt idx="46">
                  <c:v>6500</c:v>
                </c:pt>
                <c:pt idx="47">
                  <c:v>6500</c:v>
                </c:pt>
                <c:pt idx="48">
                  <c:v>6520</c:v>
                </c:pt>
                <c:pt idx="49">
                  <c:v>6530</c:v>
                </c:pt>
                <c:pt idx="50">
                  <c:v>6550</c:v>
                </c:pt>
                <c:pt idx="51">
                  <c:v>6560</c:v>
                </c:pt>
                <c:pt idx="52">
                  <c:v>6580</c:v>
                </c:pt>
                <c:pt idx="53">
                  <c:v>6600</c:v>
                </c:pt>
                <c:pt idx="54">
                  <c:v>6600</c:v>
                </c:pt>
                <c:pt idx="55">
                  <c:v>6600</c:v>
                </c:pt>
                <c:pt idx="56">
                  <c:v>6600</c:v>
                </c:pt>
                <c:pt idx="57">
                  <c:v>6620</c:v>
                </c:pt>
                <c:pt idx="58">
                  <c:v>6620</c:v>
                </c:pt>
                <c:pt idx="59">
                  <c:v>6620</c:v>
                </c:pt>
                <c:pt idx="60">
                  <c:v>6620</c:v>
                </c:pt>
                <c:pt idx="61">
                  <c:v>6640</c:v>
                </c:pt>
                <c:pt idx="62">
                  <c:v>6630</c:v>
                </c:pt>
                <c:pt idx="63">
                  <c:v>6630</c:v>
                </c:pt>
                <c:pt idx="64">
                  <c:v>6620</c:v>
                </c:pt>
                <c:pt idx="65">
                  <c:v>6620</c:v>
                </c:pt>
                <c:pt idx="66">
                  <c:v>6600</c:v>
                </c:pt>
                <c:pt idx="67">
                  <c:v>6620</c:v>
                </c:pt>
                <c:pt idx="68">
                  <c:v>6620</c:v>
                </c:pt>
                <c:pt idx="69">
                  <c:v>6620</c:v>
                </c:pt>
                <c:pt idx="70">
                  <c:v>6650</c:v>
                </c:pt>
                <c:pt idx="71">
                  <c:v>6650</c:v>
                </c:pt>
                <c:pt idx="72">
                  <c:v>6700</c:v>
                </c:pt>
                <c:pt idx="73">
                  <c:v>6700</c:v>
                </c:pt>
                <c:pt idx="74">
                  <c:v>6730</c:v>
                </c:pt>
                <c:pt idx="75">
                  <c:v>6750</c:v>
                </c:pt>
                <c:pt idx="76">
                  <c:v>6850</c:v>
                </c:pt>
                <c:pt idx="77">
                  <c:v>6900</c:v>
                </c:pt>
                <c:pt idx="78">
                  <c:v>6950</c:v>
                </c:pt>
                <c:pt idx="79">
                  <c:v>7000</c:v>
                </c:pt>
                <c:pt idx="80">
                  <c:v>7000</c:v>
                </c:pt>
                <c:pt idx="81">
                  <c:v>7020</c:v>
                </c:pt>
                <c:pt idx="82">
                  <c:v>7050</c:v>
                </c:pt>
                <c:pt idx="83">
                  <c:v>7050</c:v>
                </c:pt>
                <c:pt idx="84">
                  <c:v>7100</c:v>
                </c:pt>
                <c:pt idx="85">
                  <c:v>7100</c:v>
                </c:pt>
                <c:pt idx="86">
                  <c:v>7100</c:v>
                </c:pt>
                <c:pt idx="87">
                  <c:v>7100</c:v>
                </c:pt>
                <c:pt idx="88">
                  <c:v>7100</c:v>
                </c:pt>
                <c:pt idx="89">
                  <c:v>7100</c:v>
                </c:pt>
                <c:pt idx="90">
                  <c:v>7100</c:v>
                </c:pt>
                <c:pt idx="91">
                  <c:v>7100</c:v>
                </c:pt>
                <c:pt idx="92">
                  <c:v>7120</c:v>
                </c:pt>
                <c:pt idx="93">
                  <c:v>7120</c:v>
                </c:pt>
                <c:pt idx="94">
                  <c:v>7120</c:v>
                </c:pt>
                <c:pt idx="95">
                  <c:v>7120</c:v>
                </c:pt>
                <c:pt idx="96">
                  <c:v>7200</c:v>
                </c:pt>
                <c:pt idx="97">
                  <c:v>7250</c:v>
                </c:pt>
                <c:pt idx="98">
                  <c:v>7280</c:v>
                </c:pt>
                <c:pt idx="99">
                  <c:v>7400</c:v>
                </c:pt>
                <c:pt idx="100">
                  <c:v>7450</c:v>
                </c:pt>
                <c:pt idx="101">
                  <c:v>7450</c:v>
                </c:pt>
                <c:pt idx="102">
                  <c:v>7500</c:v>
                </c:pt>
                <c:pt idx="103">
                  <c:v>7550</c:v>
                </c:pt>
                <c:pt idx="104">
                  <c:v>7550</c:v>
                </c:pt>
                <c:pt idx="105">
                  <c:v>7600</c:v>
                </c:pt>
                <c:pt idx="106">
                  <c:v>7600</c:v>
                </c:pt>
                <c:pt idx="107">
                  <c:v>7600</c:v>
                </c:pt>
                <c:pt idx="108">
                  <c:v>7600</c:v>
                </c:pt>
                <c:pt idx="109">
                  <c:v>7700</c:v>
                </c:pt>
                <c:pt idx="110">
                  <c:v>7750</c:v>
                </c:pt>
                <c:pt idx="111">
                  <c:v>7750</c:v>
                </c:pt>
                <c:pt idx="112">
                  <c:v>7800</c:v>
                </c:pt>
                <c:pt idx="113">
                  <c:v>7850</c:v>
                </c:pt>
                <c:pt idx="114">
                  <c:v>7850</c:v>
                </c:pt>
                <c:pt idx="115">
                  <c:v>7850</c:v>
                </c:pt>
                <c:pt idx="116">
                  <c:v>7880</c:v>
                </c:pt>
                <c:pt idx="117">
                  <c:v>7850</c:v>
                </c:pt>
                <c:pt idx="118">
                  <c:v>7850</c:v>
                </c:pt>
                <c:pt idx="119">
                  <c:v>7800</c:v>
                </c:pt>
                <c:pt idx="120">
                  <c:v>7800</c:v>
                </c:pt>
                <c:pt idx="121">
                  <c:v>7800</c:v>
                </c:pt>
                <c:pt idx="122">
                  <c:v>7750</c:v>
                </c:pt>
                <c:pt idx="123">
                  <c:v>7700</c:v>
                </c:pt>
                <c:pt idx="124">
                  <c:v>7700</c:v>
                </c:pt>
                <c:pt idx="125">
                  <c:v>7650</c:v>
                </c:pt>
                <c:pt idx="126">
                  <c:v>7600</c:v>
                </c:pt>
                <c:pt idx="127">
                  <c:v>7550</c:v>
                </c:pt>
                <c:pt idx="128">
                  <c:v>7520</c:v>
                </c:pt>
                <c:pt idx="129">
                  <c:v>7450</c:v>
                </c:pt>
                <c:pt idx="130">
                  <c:v>7400</c:v>
                </c:pt>
                <c:pt idx="131">
                  <c:v>7350</c:v>
                </c:pt>
                <c:pt idx="132">
                  <c:v>7320</c:v>
                </c:pt>
                <c:pt idx="133">
                  <c:v>7300</c:v>
                </c:pt>
                <c:pt idx="134">
                  <c:v>7200</c:v>
                </c:pt>
                <c:pt idx="135">
                  <c:v>7150</c:v>
                </c:pt>
                <c:pt idx="136">
                  <c:v>7120</c:v>
                </c:pt>
                <c:pt idx="137">
                  <c:v>7100</c:v>
                </c:pt>
                <c:pt idx="138">
                  <c:v>7100</c:v>
                </c:pt>
                <c:pt idx="139">
                  <c:v>7300</c:v>
                </c:pt>
                <c:pt idx="140">
                  <c:v>7350</c:v>
                </c:pt>
                <c:pt idx="141">
                  <c:v>7400</c:v>
                </c:pt>
                <c:pt idx="142">
                  <c:v>7500</c:v>
                </c:pt>
                <c:pt idx="143">
                  <c:v>7500</c:v>
                </c:pt>
                <c:pt idx="144">
                  <c:v>7500</c:v>
                </c:pt>
                <c:pt idx="145">
                  <c:v>7500</c:v>
                </c:pt>
                <c:pt idx="146">
                  <c:v>7480</c:v>
                </c:pt>
                <c:pt idx="147">
                  <c:v>7450</c:v>
                </c:pt>
                <c:pt idx="148">
                  <c:v>7430</c:v>
                </c:pt>
                <c:pt idx="149">
                  <c:v>7400</c:v>
                </c:pt>
                <c:pt idx="150">
                  <c:v>7480</c:v>
                </c:pt>
                <c:pt idx="151">
                  <c:v>7500</c:v>
                </c:pt>
                <c:pt idx="152">
                  <c:v>7600</c:v>
                </c:pt>
                <c:pt idx="153">
                  <c:v>7600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7820</c:v>
                </c:pt>
                <c:pt idx="158">
                  <c:v>7850</c:v>
                </c:pt>
                <c:pt idx="159">
                  <c:v>7850</c:v>
                </c:pt>
                <c:pt idx="160">
                  <c:v>7900</c:v>
                </c:pt>
                <c:pt idx="161">
                  <c:v>7900</c:v>
                </c:pt>
                <c:pt idx="162">
                  <c:v>7900</c:v>
                </c:pt>
                <c:pt idx="163">
                  <c:v>7900</c:v>
                </c:pt>
                <c:pt idx="164">
                  <c:v>7900</c:v>
                </c:pt>
                <c:pt idx="165">
                  <c:v>7900</c:v>
                </c:pt>
                <c:pt idx="166">
                  <c:v>7900</c:v>
                </c:pt>
                <c:pt idx="167">
                  <c:v>7850</c:v>
                </c:pt>
                <c:pt idx="168">
                  <c:v>7850</c:v>
                </c:pt>
                <c:pt idx="169">
                  <c:v>7800</c:v>
                </c:pt>
                <c:pt idx="170">
                  <c:v>7750</c:v>
                </c:pt>
                <c:pt idx="171">
                  <c:v>7750</c:v>
                </c:pt>
                <c:pt idx="172">
                  <c:v>7730</c:v>
                </c:pt>
                <c:pt idx="173">
                  <c:v>7700</c:v>
                </c:pt>
                <c:pt idx="174">
                  <c:v>7700</c:v>
                </c:pt>
                <c:pt idx="175">
                  <c:v>7680</c:v>
                </c:pt>
                <c:pt idx="176">
                  <c:v>7650</c:v>
                </c:pt>
                <c:pt idx="177">
                  <c:v>7650</c:v>
                </c:pt>
                <c:pt idx="178">
                  <c:v>7650</c:v>
                </c:pt>
                <c:pt idx="179">
                  <c:v>7650</c:v>
                </c:pt>
                <c:pt idx="180">
                  <c:v>7680</c:v>
                </c:pt>
                <c:pt idx="181">
                  <c:v>7700</c:v>
                </c:pt>
                <c:pt idx="182">
                  <c:v>7750</c:v>
                </c:pt>
                <c:pt idx="183">
                  <c:v>7750</c:v>
                </c:pt>
                <c:pt idx="184">
                  <c:v>7750</c:v>
                </c:pt>
                <c:pt idx="185">
                  <c:v>7730</c:v>
                </c:pt>
                <c:pt idx="186">
                  <c:v>7730</c:v>
                </c:pt>
                <c:pt idx="187">
                  <c:v>7730</c:v>
                </c:pt>
                <c:pt idx="188">
                  <c:v>7720</c:v>
                </c:pt>
                <c:pt idx="189">
                  <c:v>7700</c:v>
                </c:pt>
                <c:pt idx="190">
                  <c:v>7700</c:v>
                </c:pt>
                <c:pt idx="191">
                  <c:v>7700</c:v>
                </c:pt>
                <c:pt idx="192">
                  <c:v>7680</c:v>
                </c:pt>
                <c:pt idx="193">
                  <c:v>7650</c:v>
                </c:pt>
                <c:pt idx="194">
                  <c:v>7600</c:v>
                </c:pt>
                <c:pt idx="195">
                  <c:v>7600</c:v>
                </c:pt>
                <c:pt idx="196">
                  <c:v>7600</c:v>
                </c:pt>
                <c:pt idx="197">
                  <c:v>7600</c:v>
                </c:pt>
                <c:pt idx="198">
                  <c:v>7600</c:v>
                </c:pt>
                <c:pt idx="199">
                  <c:v>7600</c:v>
                </c:pt>
                <c:pt idx="200">
                  <c:v>7600</c:v>
                </c:pt>
                <c:pt idx="201">
                  <c:v>7580</c:v>
                </c:pt>
                <c:pt idx="202">
                  <c:v>7550</c:v>
                </c:pt>
                <c:pt idx="203">
                  <c:v>7500</c:v>
                </c:pt>
                <c:pt idx="204">
                  <c:v>7480</c:v>
                </c:pt>
                <c:pt idx="205">
                  <c:v>7480</c:v>
                </c:pt>
                <c:pt idx="206">
                  <c:v>7450</c:v>
                </c:pt>
                <c:pt idx="207">
                  <c:v>7400</c:v>
                </c:pt>
                <c:pt idx="208">
                  <c:v>7380</c:v>
                </c:pt>
                <c:pt idx="209">
                  <c:v>7350</c:v>
                </c:pt>
                <c:pt idx="210">
                  <c:v>7300</c:v>
                </c:pt>
                <c:pt idx="211">
                  <c:v>7250</c:v>
                </c:pt>
                <c:pt idx="212">
                  <c:v>7230</c:v>
                </c:pt>
                <c:pt idx="213">
                  <c:v>7200</c:v>
                </c:pt>
                <c:pt idx="214">
                  <c:v>7150</c:v>
                </c:pt>
                <c:pt idx="215">
                  <c:v>7100</c:v>
                </c:pt>
                <c:pt idx="216">
                  <c:v>7080</c:v>
                </c:pt>
                <c:pt idx="217">
                  <c:v>7050</c:v>
                </c:pt>
                <c:pt idx="218">
                  <c:v>7200</c:v>
                </c:pt>
                <c:pt idx="219">
                  <c:v>7150</c:v>
                </c:pt>
                <c:pt idx="220">
                  <c:v>7100</c:v>
                </c:pt>
                <c:pt idx="221">
                  <c:v>7080</c:v>
                </c:pt>
                <c:pt idx="222">
                  <c:v>7050</c:v>
                </c:pt>
                <c:pt idx="223">
                  <c:v>7050</c:v>
                </c:pt>
                <c:pt idx="224">
                  <c:v>7080</c:v>
                </c:pt>
                <c:pt idx="225">
                  <c:v>7120</c:v>
                </c:pt>
                <c:pt idx="226">
                  <c:v>7150</c:v>
                </c:pt>
                <c:pt idx="227">
                  <c:v>7150</c:v>
                </c:pt>
                <c:pt idx="228">
                  <c:v>7150</c:v>
                </c:pt>
                <c:pt idx="229">
                  <c:v>7150</c:v>
                </c:pt>
                <c:pt idx="230">
                  <c:v>7150</c:v>
                </c:pt>
                <c:pt idx="231">
                  <c:v>7150</c:v>
                </c:pt>
                <c:pt idx="232">
                  <c:v>7150</c:v>
                </c:pt>
                <c:pt idx="233">
                  <c:v>7180</c:v>
                </c:pt>
                <c:pt idx="234">
                  <c:v>7180</c:v>
                </c:pt>
                <c:pt idx="235">
                  <c:v>7180</c:v>
                </c:pt>
                <c:pt idx="236">
                  <c:v>7180</c:v>
                </c:pt>
                <c:pt idx="237">
                  <c:v>7180</c:v>
                </c:pt>
                <c:pt idx="238">
                  <c:v>7200</c:v>
                </c:pt>
                <c:pt idx="239">
                  <c:v>7200</c:v>
                </c:pt>
                <c:pt idx="240">
                  <c:v>7200</c:v>
                </c:pt>
                <c:pt idx="241">
                  <c:v>7200</c:v>
                </c:pt>
                <c:pt idx="242">
                  <c:v>7200</c:v>
                </c:pt>
                <c:pt idx="243">
                  <c:v>7200</c:v>
                </c:pt>
                <c:pt idx="244">
                  <c:v>7200</c:v>
                </c:pt>
                <c:pt idx="245">
                  <c:v>7180</c:v>
                </c:pt>
                <c:pt idx="246">
                  <c:v>7150</c:v>
                </c:pt>
                <c:pt idx="247">
                  <c:v>7130</c:v>
                </c:pt>
                <c:pt idx="248">
                  <c:v>7120</c:v>
                </c:pt>
                <c:pt idx="249">
                  <c:v>7120</c:v>
                </c:pt>
                <c:pt idx="250">
                  <c:v>7150</c:v>
                </c:pt>
                <c:pt idx="251">
                  <c:v>7150</c:v>
                </c:pt>
                <c:pt idx="252">
                  <c:v>7130</c:v>
                </c:pt>
                <c:pt idx="253">
                  <c:v>7130</c:v>
                </c:pt>
                <c:pt idx="254">
                  <c:v>7130</c:v>
                </c:pt>
                <c:pt idx="255">
                  <c:v>7130</c:v>
                </c:pt>
                <c:pt idx="256">
                  <c:v>7130</c:v>
                </c:pt>
                <c:pt idx="257">
                  <c:v>7130</c:v>
                </c:pt>
                <c:pt idx="258">
                  <c:v>7130</c:v>
                </c:pt>
                <c:pt idx="259">
                  <c:v>7130</c:v>
                </c:pt>
                <c:pt idx="260">
                  <c:v>7130</c:v>
                </c:pt>
                <c:pt idx="261">
                  <c:v>7120</c:v>
                </c:pt>
                <c:pt idx="262">
                  <c:v>7120</c:v>
                </c:pt>
                <c:pt idx="263">
                  <c:v>7100</c:v>
                </c:pt>
                <c:pt idx="264">
                  <c:v>7100</c:v>
                </c:pt>
                <c:pt idx="265">
                  <c:v>7100</c:v>
                </c:pt>
                <c:pt idx="266">
                  <c:v>7100</c:v>
                </c:pt>
                <c:pt idx="267">
                  <c:v>7100</c:v>
                </c:pt>
                <c:pt idx="268">
                  <c:v>7120</c:v>
                </c:pt>
                <c:pt idx="269">
                  <c:v>7100</c:v>
                </c:pt>
                <c:pt idx="270">
                  <c:v>7100</c:v>
                </c:pt>
                <c:pt idx="271">
                  <c:v>7100</c:v>
                </c:pt>
                <c:pt idx="272">
                  <c:v>7120</c:v>
                </c:pt>
                <c:pt idx="273">
                  <c:v>7150</c:v>
                </c:pt>
                <c:pt idx="274">
                  <c:v>7180</c:v>
                </c:pt>
                <c:pt idx="275">
                  <c:v>7180</c:v>
                </c:pt>
                <c:pt idx="276">
                  <c:v>7200</c:v>
                </c:pt>
                <c:pt idx="277">
                  <c:v>7200</c:v>
                </c:pt>
                <c:pt idx="278">
                  <c:v>7200</c:v>
                </c:pt>
                <c:pt idx="279">
                  <c:v>7250</c:v>
                </c:pt>
                <c:pt idx="280">
                  <c:v>7300</c:v>
                </c:pt>
                <c:pt idx="281">
                  <c:v>7300</c:v>
                </c:pt>
                <c:pt idx="282">
                  <c:v>7350</c:v>
                </c:pt>
                <c:pt idx="283">
                  <c:v>7400</c:v>
                </c:pt>
                <c:pt idx="284">
                  <c:v>7400</c:v>
                </c:pt>
                <c:pt idx="285">
                  <c:v>7400</c:v>
                </c:pt>
                <c:pt idx="286">
                  <c:v>7400</c:v>
                </c:pt>
                <c:pt idx="287">
                  <c:v>7400</c:v>
                </c:pt>
                <c:pt idx="288">
                  <c:v>7430</c:v>
                </c:pt>
                <c:pt idx="289">
                  <c:v>7450</c:v>
                </c:pt>
                <c:pt idx="290">
                  <c:v>7450</c:v>
                </c:pt>
                <c:pt idx="291">
                  <c:v>7500</c:v>
                </c:pt>
                <c:pt idx="292">
                  <c:v>7530</c:v>
                </c:pt>
                <c:pt idx="293">
                  <c:v>7550</c:v>
                </c:pt>
                <c:pt idx="294">
                  <c:v>7600</c:v>
                </c:pt>
                <c:pt idx="295">
                  <c:v>7630</c:v>
                </c:pt>
                <c:pt idx="296">
                  <c:v>7650</c:v>
                </c:pt>
                <c:pt idx="297">
                  <c:v>7700</c:v>
                </c:pt>
                <c:pt idx="298">
                  <c:v>7700</c:v>
                </c:pt>
                <c:pt idx="299">
                  <c:v>7700</c:v>
                </c:pt>
                <c:pt idx="300">
                  <c:v>7720</c:v>
                </c:pt>
                <c:pt idx="301">
                  <c:v>7750</c:v>
                </c:pt>
                <c:pt idx="302">
                  <c:v>7720</c:v>
                </c:pt>
                <c:pt idx="303">
                  <c:v>7700</c:v>
                </c:pt>
                <c:pt idx="304">
                  <c:v>7700</c:v>
                </c:pt>
                <c:pt idx="305">
                  <c:v>7680</c:v>
                </c:pt>
                <c:pt idx="306">
                  <c:v>7680</c:v>
                </c:pt>
                <c:pt idx="307">
                  <c:v>7650</c:v>
                </c:pt>
                <c:pt idx="308">
                  <c:v>7650</c:v>
                </c:pt>
                <c:pt idx="309">
                  <c:v>7680</c:v>
                </c:pt>
                <c:pt idx="310">
                  <c:v>7680</c:v>
                </c:pt>
                <c:pt idx="311">
                  <c:v>7700</c:v>
                </c:pt>
                <c:pt idx="312">
                  <c:v>7730</c:v>
                </c:pt>
                <c:pt idx="313">
                  <c:v>7730</c:v>
                </c:pt>
                <c:pt idx="314">
                  <c:v>7750</c:v>
                </c:pt>
                <c:pt idx="315">
                  <c:v>7780</c:v>
                </c:pt>
                <c:pt idx="316">
                  <c:v>7850</c:v>
                </c:pt>
                <c:pt idx="317">
                  <c:v>7880</c:v>
                </c:pt>
                <c:pt idx="318">
                  <c:v>7950</c:v>
                </c:pt>
                <c:pt idx="319">
                  <c:v>8100</c:v>
                </c:pt>
                <c:pt idx="320">
                  <c:v>8200</c:v>
                </c:pt>
                <c:pt idx="321">
                  <c:v>8200</c:v>
                </c:pt>
                <c:pt idx="322">
                  <c:v>8200</c:v>
                </c:pt>
                <c:pt idx="323">
                  <c:v>8200</c:v>
                </c:pt>
                <c:pt idx="324">
                  <c:v>8300</c:v>
                </c:pt>
                <c:pt idx="325">
                  <c:v>8400</c:v>
                </c:pt>
                <c:pt idx="326">
                  <c:v>8400</c:v>
                </c:pt>
                <c:pt idx="327">
                  <c:v>8450</c:v>
                </c:pt>
                <c:pt idx="328">
                  <c:v>8500</c:v>
                </c:pt>
                <c:pt idx="329">
                  <c:v>8500</c:v>
                </c:pt>
                <c:pt idx="330">
                  <c:v>8550</c:v>
                </c:pt>
                <c:pt idx="331">
                  <c:v>8550</c:v>
                </c:pt>
                <c:pt idx="332">
                  <c:v>8550</c:v>
                </c:pt>
                <c:pt idx="333">
                  <c:v>8530</c:v>
                </c:pt>
                <c:pt idx="334">
                  <c:v>8500</c:v>
                </c:pt>
                <c:pt idx="335">
                  <c:v>8500</c:v>
                </c:pt>
                <c:pt idx="336">
                  <c:v>8500</c:v>
                </c:pt>
                <c:pt idx="337">
                  <c:v>8480</c:v>
                </c:pt>
                <c:pt idx="338">
                  <c:v>8450</c:v>
                </c:pt>
                <c:pt idx="339">
                  <c:v>8450</c:v>
                </c:pt>
                <c:pt idx="340">
                  <c:v>8450</c:v>
                </c:pt>
                <c:pt idx="341">
                  <c:v>8450</c:v>
                </c:pt>
                <c:pt idx="342">
                  <c:v>8450</c:v>
                </c:pt>
                <c:pt idx="343">
                  <c:v>8450</c:v>
                </c:pt>
                <c:pt idx="344">
                  <c:v>8430</c:v>
                </c:pt>
                <c:pt idx="345">
                  <c:v>8430</c:v>
                </c:pt>
                <c:pt idx="346">
                  <c:v>8400</c:v>
                </c:pt>
                <c:pt idx="347">
                  <c:v>8380</c:v>
                </c:pt>
                <c:pt idx="348">
                  <c:v>8380</c:v>
                </c:pt>
                <c:pt idx="349">
                  <c:v>8350</c:v>
                </c:pt>
                <c:pt idx="350">
                  <c:v>8350</c:v>
                </c:pt>
                <c:pt idx="351">
                  <c:v>8300</c:v>
                </c:pt>
                <c:pt idx="352">
                  <c:v>8300</c:v>
                </c:pt>
                <c:pt idx="353">
                  <c:v>8250</c:v>
                </c:pt>
                <c:pt idx="354">
                  <c:v>8250</c:v>
                </c:pt>
                <c:pt idx="355">
                  <c:v>8230</c:v>
                </c:pt>
                <c:pt idx="356">
                  <c:v>8280</c:v>
                </c:pt>
                <c:pt idx="357">
                  <c:v>8300</c:v>
                </c:pt>
                <c:pt idx="358">
                  <c:v>8300</c:v>
                </c:pt>
                <c:pt idx="359">
                  <c:v>8300</c:v>
                </c:pt>
                <c:pt idx="360">
                  <c:v>8300</c:v>
                </c:pt>
                <c:pt idx="361">
                  <c:v>8320</c:v>
                </c:pt>
                <c:pt idx="362">
                  <c:v>8350</c:v>
                </c:pt>
                <c:pt idx="363">
                  <c:v>8380</c:v>
                </c:pt>
                <c:pt idx="364">
                  <c:v>8380</c:v>
                </c:pt>
                <c:pt idx="365">
                  <c:v>8380</c:v>
                </c:pt>
                <c:pt idx="366">
                  <c:v>8380</c:v>
                </c:pt>
                <c:pt idx="367">
                  <c:v>8360</c:v>
                </c:pt>
                <c:pt idx="368">
                  <c:v>8350</c:v>
                </c:pt>
                <c:pt idx="369">
                  <c:v>8380</c:v>
                </c:pt>
                <c:pt idx="370">
                  <c:v>8400</c:v>
                </c:pt>
                <c:pt idx="371">
                  <c:v>8430</c:v>
                </c:pt>
                <c:pt idx="372">
                  <c:v>8430</c:v>
                </c:pt>
                <c:pt idx="373">
                  <c:v>8450</c:v>
                </c:pt>
                <c:pt idx="374">
                  <c:v>8480</c:v>
                </c:pt>
                <c:pt idx="375">
                  <c:v>8520</c:v>
                </c:pt>
                <c:pt idx="376">
                  <c:v>8550</c:v>
                </c:pt>
                <c:pt idx="377">
                  <c:v>8600</c:v>
                </c:pt>
                <c:pt idx="378">
                  <c:v>8620</c:v>
                </c:pt>
                <c:pt idx="379">
                  <c:v>8630</c:v>
                </c:pt>
                <c:pt idx="380">
                  <c:v>8650</c:v>
                </c:pt>
                <c:pt idx="381">
                  <c:v>8650</c:v>
                </c:pt>
                <c:pt idx="382">
                  <c:v>8650</c:v>
                </c:pt>
                <c:pt idx="383">
                  <c:v>8650</c:v>
                </c:pt>
                <c:pt idx="384">
                  <c:v>8670</c:v>
                </c:pt>
                <c:pt idx="385">
                  <c:v>8670</c:v>
                </c:pt>
                <c:pt idx="386">
                  <c:v>8700</c:v>
                </c:pt>
                <c:pt idx="387">
                  <c:v>8700</c:v>
                </c:pt>
                <c:pt idx="388">
                  <c:v>8700</c:v>
                </c:pt>
                <c:pt idx="389">
                  <c:v>8700</c:v>
                </c:pt>
                <c:pt idx="390">
                  <c:v>8720</c:v>
                </c:pt>
                <c:pt idx="391">
                  <c:v>8720</c:v>
                </c:pt>
                <c:pt idx="392">
                  <c:v>8750</c:v>
                </c:pt>
                <c:pt idx="393">
                  <c:v>8780</c:v>
                </c:pt>
                <c:pt idx="394">
                  <c:v>8800</c:v>
                </c:pt>
                <c:pt idx="395">
                  <c:v>8830</c:v>
                </c:pt>
                <c:pt idx="396">
                  <c:v>8850</c:v>
                </c:pt>
                <c:pt idx="397">
                  <c:v>8850</c:v>
                </c:pt>
                <c:pt idx="398">
                  <c:v>8850</c:v>
                </c:pt>
                <c:pt idx="399">
                  <c:v>8830</c:v>
                </c:pt>
                <c:pt idx="400">
                  <c:v>8830</c:v>
                </c:pt>
                <c:pt idx="401">
                  <c:v>8830</c:v>
                </c:pt>
                <c:pt idx="402">
                  <c:v>8800</c:v>
                </c:pt>
                <c:pt idx="403">
                  <c:v>8800</c:v>
                </c:pt>
                <c:pt idx="404">
                  <c:v>8800</c:v>
                </c:pt>
                <c:pt idx="405">
                  <c:v>8780</c:v>
                </c:pt>
                <c:pt idx="406">
                  <c:v>8750</c:v>
                </c:pt>
                <c:pt idx="407">
                  <c:v>8750</c:v>
                </c:pt>
                <c:pt idx="408">
                  <c:v>8700</c:v>
                </c:pt>
                <c:pt idx="409">
                  <c:v>8680</c:v>
                </c:pt>
                <c:pt idx="410">
                  <c:v>8650</c:v>
                </c:pt>
                <c:pt idx="411">
                  <c:v>8620</c:v>
                </c:pt>
                <c:pt idx="412">
                  <c:v>8600</c:v>
                </c:pt>
                <c:pt idx="413">
                  <c:v>8570</c:v>
                </c:pt>
                <c:pt idx="414">
                  <c:v>8550</c:v>
                </c:pt>
                <c:pt idx="415">
                  <c:v>8500</c:v>
                </c:pt>
                <c:pt idx="416">
                  <c:v>8450</c:v>
                </c:pt>
                <c:pt idx="417">
                  <c:v>8400</c:v>
                </c:pt>
                <c:pt idx="418">
                  <c:v>8250</c:v>
                </c:pt>
                <c:pt idx="419">
                  <c:v>8150</c:v>
                </c:pt>
                <c:pt idx="420">
                  <c:v>8050</c:v>
                </c:pt>
                <c:pt idx="421">
                  <c:v>8000</c:v>
                </c:pt>
                <c:pt idx="422">
                  <c:v>7950</c:v>
                </c:pt>
                <c:pt idx="423">
                  <c:v>7900</c:v>
                </c:pt>
                <c:pt idx="424">
                  <c:v>7900</c:v>
                </c:pt>
                <c:pt idx="425">
                  <c:v>7850</c:v>
                </c:pt>
                <c:pt idx="426">
                  <c:v>7800</c:v>
                </c:pt>
                <c:pt idx="427">
                  <c:v>7750</c:v>
                </c:pt>
                <c:pt idx="428">
                  <c:v>7700</c:v>
                </c:pt>
                <c:pt idx="429">
                  <c:v>7700</c:v>
                </c:pt>
                <c:pt idx="430">
                  <c:v>7700</c:v>
                </c:pt>
                <c:pt idx="431">
                  <c:v>7700</c:v>
                </c:pt>
                <c:pt idx="432">
                  <c:v>7700</c:v>
                </c:pt>
                <c:pt idx="433">
                  <c:v>7700</c:v>
                </c:pt>
                <c:pt idx="434">
                  <c:v>7650</c:v>
                </c:pt>
                <c:pt idx="435">
                  <c:v>7600</c:v>
                </c:pt>
                <c:pt idx="436">
                  <c:v>7600</c:v>
                </c:pt>
                <c:pt idx="437">
                  <c:v>7550</c:v>
                </c:pt>
                <c:pt idx="438">
                  <c:v>7500</c:v>
                </c:pt>
                <c:pt idx="439">
                  <c:v>7450</c:v>
                </c:pt>
                <c:pt idx="440">
                  <c:v>7300</c:v>
                </c:pt>
                <c:pt idx="441">
                  <c:v>7200</c:v>
                </c:pt>
                <c:pt idx="442">
                  <c:v>7150</c:v>
                </c:pt>
                <c:pt idx="443">
                  <c:v>7050</c:v>
                </c:pt>
                <c:pt idx="444">
                  <c:v>6950</c:v>
                </c:pt>
                <c:pt idx="445">
                  <c:v>6850</c:v>
                </c:pt>
                <c:pt idx="446">
                  <c:v>6700</c:v>
                </c:pt>
                <c:pt idx="447">
                  <c:v>6600</c:v>
                </c:pt>
                <c:pt idx="448">
                  <c:v>6700</c:v>
                </c:pt>
                <c:pt idx="449">
                  <c:v>6700</c:v>
                </c:pt>
                <c:pt idx="450">
                  <c:v>6650</c:v>
                </c:pt>
                <c:pt idx="451">
                  <c:v>6650</c:v>
                </c:pt>
                <c:pt idx="452">
                  <c:v>6650</c:v>
                </c:pt>
                <c:pt idx="453">
                  <c:v>6650</c:v>
                </c:pt>
                <c:pt idx="454">
                  <c:v>6650</c:v>
                </c:pt>
                <c:pt idx="455">
                  <c:v>6650</c:v>
                </c:pt>
                <c:pt idx="456">
                  <c:v>6600</c:v>
                </c:pt>
                <c:pt idx="457">
                  <c:v>6600</c:v>
                </c:pt>
                <c:pt idx="458">
                  <c:v>6550</c:v>
                </c:pt>
                <c:pt idx="459">
                  <c:v>6500</c:v>
                </c:pt>
                <c:pt idx="460">
                  <c:v>6450</c:v>
                </c:pt>
                <c:pt idx="461">
                  <c:v>6400</c:v>
                </c:pt>
                <c:pt idx="462">
                  <c:v>6350</c:v>
                </c:pt>
                <c:pt idx="463">
                  <c:v>6250</c:v>
                </c:pt>
                <c:pt idx="464">
                  <c:v>6200</c:v>
                </c:pt>
                <c:pt idx="465">
                  <c:v>6180</c:v>
                </c:pt>
                <c:pt idx="466">
                  <c:v>6100</c:v>
                </c:pt>
                <c:pt idx="467">
                  <c:v>6050</c:v>
                </c:pt>
                <c:pt idx="468">
                  <c:v>6000</c:v>
                </c:pt>
                <c:pt idx="469">
                  <c:v>5900</c:v>
                </c:pt>
                <c:pt idx="470">
                  <c:v>5850</c:v>
                </c:pt>
                <c:pt idx="471">
                  <c:v>5750</c:v>
                </c:pt>
                <c:pt idx="472">
                  <c:v>5700</c:v>
                </c:pt>
                <c:pt idx="473">
                  <c:v>5550</c:v>
                </c:pt>
                <c:pt idx="474">
                  <c:v>5500</c:v>
                </c:pt>
                <c:pt idx="475">
                  <c:v>5450</c:v>
                </c:pt>
                <c:pt idx="476">
                  <c:v>5350</c:v>
                </c:pt>
                <c:pt idx="477">
                  <c:v>5250</c:v>
                </c:pt>
                <c:pt idx="478">
                  <c:v>5200</c:v>
                </c:pt>
                <c:pt idx="479">
                  <c:v>5100</c:v>
                </c:pt>
                <c:pt idx="480">
                  <c:v>5050</c:v>
                </c:pt>
                <c:pt idx="481">
                  <c:v>5150</c:v>
                </c:pt>
                <c:pt idx="482">
                  <c:v>5250</c:v>
                </c:pt>
                <c:pt idx="483">
                  <c:v>5400</c:v>
                </c:pt>
                <c:pt idx="484">
                  <c:v>5750</c:v>
                </c:pt>
                <c:pt idx="485">
                  <c:v>6000</c:v>
                </c:pt>
                <c:pt idx="486">
                  <c:v>6100</c:v>
                </c:pt>
                <c:pt idx="487">
                  <c:v>5900</c:v>
                </c:pt>
                <c:pt idx="488">
                  <c:v>5800</c:v>
                </c:pt>
                <c:pt idx="489">
                  <c:v>5700</c:v>
                </c:pt>
                <c:pt idx="490">
                  <c:v>5750</c:v>
                </c:pt>
                <c:pt idx="491">
                  <c:v>5750</c:v>
                </c:pt>
                <c:pt idx="492">
                  <c:v>5800</c:v>
                </c:pt>
                <c:pt idx="493">
                  <c:v>5900</c:v>
                </c:pt>
                <c:pt idx="494">
                  <c:v>6200</c:v>
                </c:pt>
                <c:pt idx="495">
                  <c:v>6350</c:v>
                </c:pt>
                <c:pt idx="496">
                  <c:v>6300</c:v>
                </c:pt>
                <c:pt idx="497">
                  <c:v>6250</c:v>
                </c:pt>
                <c:pt idx="498">
                  <c:v>6250</c:v>
                </c:pt>
                <c:pt idx="499">
                  <c:v>6200</c:v>
                </c:pt>
                <c:pt idx="500">
                  <c:v>6180</c:v>
                </c:pt>
                <c:pt idx="501">
                  <c:v>6150</c:v>
                </c:pt>
                <c:pt idx="502">
                  <c:v>6180</c:v>
                </c:pt>
                <c:pt idx="503">
                  <c:v>6250</c:v>
                </c:pt>
                <c:pt idx="504">
                  <c:v>6280</c:v>
                </c:pt>
                <c:pt idx="505">
                  <c:v>6350</c:v>
                </c:pt>
                <c:pt idx="506">
                  <c:v>6450</c:v>
                </c:pt>
                <c:pt idx="507">
                  <c:v>6500</c:v>
                </c:pt>
                <c:pt idx="508">
                  <c:v>6580</c:v>
                </c:pt>
                <c:pt idx="509">
                  <c:v>6600</c:v>
                </c:pt>
                <c:pt idx="510">
                  <c:v>6570</c:v>
                </c:pt>
                <c:pt idx="511">
                  <c:v>6550</c:v>
                </c:pt>
                <c:pt idx="512">
                  <c:v>6500</c:v>
                </c:pt>
                <c:pt idx="513">
                  <c:v>6450</c:v>
                </c:pt>
                <c:pt idx="514">
                  <c:v>6430</c:v>
                </c:pt>
                <c:pt idx="515">
                  <c:v>6350</c:v>
                </c:pt>
                <c:pt idx="516">
                  <c:v>6420</c:v>
                </c:pt>
                <c:pt idx="517">
                  <c:v>6400</c:v>
                </c:pt>
                <c:pt idx="518">
                  <c:v>6380</c:v>
                </c:pt>
                <c:pt idx="519">
                  <c:v>6330</c:v>
                </c:pt>
                <c:pt idx="520">
                  <c:v>6280</c:v>
                </c:pt>
                <c:pt idx="521">
                  <c:v>6250</c:v>
                </c:pt>
                <c:pt idx="522">
                  <c:v>6250</c:v>
                </c:pt>
                <c:pt idx="523">
                  <c:v>6230</c:v>
                </c:pt>
                <c:pt idx="524">
                  <c:v>6230</c:v>
                </c:pt>
                <c:pt idx="525">
                  <c:v>6230</c:v>
                </c:pt>
                <c:pt idx="526">
                  <c:v>6230</c:v>
                </c:pt>
                <c:pt idx="527">
                  <c:v>6230</c:v>
                </c:pt>
                <c:pt idx="528">
                  <c:v>6230</c:v>
                </c:pt>
                <c:pt idx="529">
                  <c:v>6230</c:v>
                </c:pt>
                <c:pt idx="530">
                  <c:v>6230</c:v>
                </c:pt>
                <c:pt idx="531">
                  <c:v>6230</c:v>
                </c:pt>
                <c:pt idx="532">
                  <c:v>6230</c:v>
                </c:pt>
                <c:pt idx="533">
                  <c:v>6250</c:v>
                </c:pt>
                <c:pt idx="534">
                  <c:v>6300</c:v>
                </c:pt>
                <c:pt idx="535">
                  <c:v>6300</c:v>
                </c:pt>
                <c:pt idx="536">
                  <c:v>6350</c:v>
                </c:pt>
                <c:pt idx="537">
                  <c:v>6350</c:v>
                </c:pt>
                <c:pt idx="538">
                  <c:v>6380</c:v>
                </c:pt>
                <c:pt idx="539">
                  <c:v>6350</c:v>
                </c:pt>
                <c:pt idx="540">
                  <c:v>6350</c:v>
                </c:pt>
                <c:pt idx="541">
                  <c:v>6350</c:v>
                </c:pt>
                <c:pt idx="542">
                  <c:v>6300</c:v>
                </c:pt>
                <c:pt idx="543">
                  <c:v>6300</c:v>
                </c:pt>
                <c:pt idx="544">
                  <c:v>6250</c:v>
                </c:pt>
                <c:pt idx="545">
                  <c:v>6220</c:v>
                </c:pt>
                <c:pt idx="546">
                  <c:v>6180</c:v>
                </c:pt>
                <c:pt idx="547">
                  <c:v>6130</c:v>
                </c:pt>
                <c:pt idx="548">
                  <c:v>6050</c:v>
                </c:pt>
                <c:pt idx="549">
                  <c:v>6000</c:v>
                </c:pt>
                <c:pt idx="550">
                  <c:v>5950</c:v>
                </c:pt>
                <c:pt idx="551">
                  <c:v>5900</c:v>
                </c:pt>
                <c:pt idx="552">
                  <c:v>5850</c:v>
                </c:pt>
                <c:pt idx="553">
                  <c:v>5950</c:v>
                </c:pt>
                <c:pt idx="554">
                  <c:v>5980</c:v>
                </c:pt>
                <c:pt idx="555">
                  <c:v>5950</c:v>
                </c:pt>
                <c:pt idx="556">
                  <c:v>5900</c:v>
                </c:pt>
                <c:pt idx="557">
                  <c:v>5900</c:v>
                </c:pt>
                <c:pt idx="558">
                  <c:v>5900</c:v>
                </c:pt>
                <c:pt idx="559">
                  <c:v>5950</c:v>
                </c:pt>
                <c:pt idx="560">
                  <c:v>5950</c:v>
                </c:pt>
                <c:pt idx="561">
                  <c:v>5950</c:v>
                </c:pt>
                <c:pt idx="562">
                  <c:v>5980</c:v>
                </c:pt>
                <c:pt idx="563">
                  <c:v>6000</c:v>
                </c:pt>
                <c:pt idx="564">
                  <c:v>6100</c:v>
                </c:pt>
                <c:pt idx="565">
                  <c:v>6150</c:v>
                </c:pt>
                <c:pt idx="566">
                  <c:v>6230</c:v>
                </c:pt>
                <c:pt idx="567">
                  <c:v>6220</c:v>
                </c:pt>
                <c:pt idx="568">
                  <c:v>6180</c:v>
                </c:pt>
                <c:pt idx="569">
                  <c:v>6180</c:v>
                </c:pt>
                <c:pt idx="570">
                  <c:v>6180</c:v>
                </c:pt>
                <c:pt idx="571">
                  <c:v>6200</c:v>
                </c:pt>
                <c:pt idx="572">
                  <c:v>6250</c:v>
                </c:pt>
                <c:pt idx="573">
                  <c:v>6280</c:v>
                </c:pt>
                <c:pt idx="574">
                  <c:v>6360</c:v>
                </c:pt>
                <c:pt idx="575">
                  <c:v>6400</c:v>
                </c:pt>
                <c:pt idx="576">
                  <c:v>6430</c:v>
                </c:pt>
                <c:pt idx="577">
                  <c:v>6430</c:v>
                </c:pt>
                <c:pt idx="578">
                  <c:v>6430</c:v>
                </c:pt>
                <c:pt idx="579">
                  <c:v>6480</c:v>
                </c:pt>
                <c:pt idx="580">
                  <c:v>6480</c:v>
                </c:pt>
                <c:pt idx="581">
                  <c:v>6430</c:v>
                </c:pt>
                <c:pt idx="582">
                  <c:v>6420</c:v>
                </c:pt>
                <c:pt idx="583">
                  <c:v>6380</c:v>
                </c:pt>
                <c:pt idx="584">
                  <c:v>6350</c:v>
                </c:pt>
                <c:pt idx="585">
                  <c:v>6330</c:v>
                </c:pt>
                <c:pt idx="586">
                  <c:v>6300</c:v>
                </c:pt>
                <c:pt idx="587">
                  <c:v>6300</c:v>
                </c:pt>
                <c:pt idx="588">
                  <c:v>6300</c:v>
                </c:pt>
                <c:pt idx="589">
                  <c:v>6350</c:v>
                </c:pt>
                <c:pt idx="590">
                  <c:v>6350</c:v>
                </c:pt>
                <c:pt idx="591">
                  <c:v>6330</c:v>
                </c:pt>
                <c:pt idx="592">
                  <c:v>6300</c:v>
                </c:pt>
                <c:pt idx="593">
                  <c:v>6280</c:v>
                </c:pt>
                <c:pt idx="594">
                  <c:v>6260</c:v>
                </c:pt>
                <c:pt idx="595">
                  <c:v>6250</c:v>
                </c:pt>
                <c:pt idx="596">
                  <c:v>6230</c:v>
                </c:pt>
                <c:pt idx="597">
                  <c:v>6200</c:v>
                </c:pt>
                <c:pt idx="598">
                  <c:v>6200</c:v>
                </c:pt>
                <c:pt idx="599">
                  <c:v>6200</c:v>
                </c:pt>
                <c:pt idx="600">
                  <c:v>6180</c:v>
                </c:pt>
                <c:pt idx="601">
                  <c:v>6180</c:v>
                </c:pt>
                <c:pt idx="602">
                  <c:v>6200</c:v>
                </c:pt>
                <c:pt idx="603">
                  <c:v>6200</c:v>
                </c:pt>
                <c:pt idx="604">
                  <c:v>6200</c:v>
                </c:pt>
                <c:pt idx="605">
                  <c:v>6200</c:v>
                </c:pt>
                <c:pt idx="606">
                  <c:v>6200</c:v>
                </c:pt>
                <c:pt idx="607">
                  <c:v>6220</c:v>
                </c:pt>
                <c:pt idx="608">
                  <c:v>6250</c:v>
                </c:pt>
                <c:pt idx="609">
                  <c:v>6250</c:v>
                </c:pt>
                <c:pt idx="610">
                  <c:v>6250</c:v>
                </c:pt>
                <c:pt idx="611">
                  <c:v>6250</c:v>
                </c:pt>
                <c:pt idx="612">
                  <c:v>6250</c:v>
                </c:pt>
                <c:pt idx="613">
                  <c:v>6280</c:v>
                </c:pt>
                <c:pt idx="614">
                  <c:v>6280</c:v>
                </c:pt>
                <c:pt idx="615">
                  <c:v>6280</c:v>
                </c:pt>
                <c:pt idx="616">
                  <c:v>6280</c:v>
                </c:pt>
                <c:pt idx="617">
                  <c:v>6300</c:v>
                </c:pt>
                <c:pt idx="618">
                  <c:v>6300</c:v>
                </c:pt>
                <c:pt idx="619">
                  <c:v>6300</c:v>
                </c:pt>
                <c:pt idx="620">
                  <c:v>6320</c:v>
                </c:pt>
                <c:pt idx="621">
                  <c:v>6350</c:v>
                </c:pt>
                <c:pt idx="622">
                  <c:v>6400</c:v>
                </c:pt>
                <c:pt idx="623">
                  <c:v>6450</c:v>
                </c:pt>
                <c:pt idx="624">
                  <c:v>6500</c:v>
                </c:pt>
                <c:pt idx="625">
                  <c:v>6500</c:v>
                </c:pt>
                <c:pt idx="626">
                  <c:v>6500</c:v>
                </c:pt>
                <c:pt idx="627">
                  <c:v>6500</c:v>
                </c:pt>
                <c:pt idx="628">
                  <c:v>6480</c:v>
                </c:pt>
                <c:pt idx="629">
                  <c:v>6480</c:v>
                </c:pt>
                <c:pt idx="630">
                  <c:v>6450</c:v>
                </c:pt>
                <c:pt idx="631">
                  <c:v>6450</c:v>
                </c:pt>
                <c:pt idx="632">
                  <c:v>6430</c:v>
                </c:pt>
                <c:pt idx="633">
                  <c:v>6430</c:v>
                </c:pt>
                <c:pt idx="634">
                  <c:v>6400</c:v>
                </c:pt>
                <c:pt idx="635">
                  <c:v>6400</c:v>
                </c:pt>
                <c:pt idx="636">
                  <c:v>6400</c:v>
                </c:pt>
                <c:pt idx="637">
                  <c:v>6400</c:v>
                </c:pt>
                <c:pt idx="638">
                  <c:v>6420</c:v>
                </c:pt>
                <c:pt idx="639">
                  <c:v>6450</c:v>
                </c:pt>
                <c:pt idx="640">
                  <c:v>6480</c:v>
                </c:pt>
                <c:pt idx="641">
                  <c:v>6480</c:v>
                </c:pt>
                <c:pt idx="642">
                  <c:v>6480</c:v>
                </c:pt>
                <c:pt idx="643">
                  <c:v>6500</c:v>
                </c:pt>
                <c:pt idx="644">
                  <c:v>6500</c:v>
                </c:pt>
                <c:pt idx="645">
                  <c:v>6500</c:v>
                </c:pt>
                <c:pt idx="646">
                  <c:v>6490</c:v>
                </c:pt>
                <c:pt idx="647">
                  <c:v>6480</c:v>
                </c:pt>
                <c:pt idx="648">
                  <c:v>6470</c:v>
                </c:pt>
                <c:pt idx="649">
                  <c:v>6470</c:v>
                </c:pt>
                <c:pt idx="650">
                  <c:v>6460</c:v>
                </c:pt>
                <c:pt idx="651">
                  <c:v>6480</c:v>
                </c:pt>
                <c:pt idx="652">
                  <c:v>6500</c:v>
                </c:pt>
                <c:pt idx="653">
                  <c:v>6520</c:v>
                </c:pt>
                <c:pt idx="654">
                  <c:v>6520</c:v>
                </c:pt>
                <c:pt idx="655">
                  <c:v>6520</c:v>
                </c:pt>
                <c:pt idx="656">
                  <c:v>6480</c:v>
                </c:pt>
                <c:pt idx="657">
                  <c:v>6500</c:v>
                </c:pt>
                <c:pt idx="658">
                  <c:v>6500</c:v>
                </c:pt>
                <c:pt idx="659">
                  <c:v>6530</c:v>
                </c:pt>
                <c:pt idx="660">
                  <c:v>6600</c:v>
                </c:pt>
                <c:pt idx="661">
                  <c:v>6700</c:v>
                </c:pt>
                <c:pt idx="662">
                  <c:v>6800</c:v>
                </c:pt>
                <c:pt idx="663">
                  <c:v>6800</c:v>
                </c:pt>
                <c:pt idx="664">
                  <c:v>6800</c:v>
                </c:pt>
                <c:pt idx="665">
                  <c:v>6800</c:v>
                </c:pt>
                <c:pt idx="666">
                  <c:v>6800</c:v>
                </c:pt>
                <c:pt idx="667">
                  <c:v>6820</c:v>
                </c:pt>
                <c:pt idx="668">
                  <c:v>6880</c:v>
                </c:pt>
                <c:pt idx="669">
                  <c:v>6900</c:v>
                </c:pt>
                <c:pt idx="670">
                  <c:v>6880</c:v>
                </c:pt>
                <c:pt idx="671">
                  <c:v>6850</c:v>
                </c:pt>
                <c:pt idx="672">
                  <c:v>6830</c:v>
                </c:pt>
                <c:pt idx="673">
                  <c:v>6800</c:v>
                </c:pt>
                <c:pt idx="674">
                  <c:v>6780</c:v>
                </c:pt>
                <c:pt idx="675">
                  <c:v>6770</c:v>
                </c:pt>
                <c:pt idx="676">
                  <c:v>6770</c:v>
                </c:pt>
                <c:pt idx="677">
                  <c:v>6760</c:v>
                </c:pt>
                <c:pt idx="678">
                  <c:v>6750</c:v>
                </c:pt>
                <c:pt idx="679">
                  <c:v>6730</c:v>
                </c:pt>
                <c:pt idx="680">
                  <c:v>6720</c:v>
                </c:pt>
                <c:pt idx="681">
                  <c:v>6680</c:v>
                </c:pt>
                <c:pt idx="682">
                  <c:v>6630</c:v>
                </c:pt>
                <c:pt idx="683">
                  <c:v>6600</c:v>
                </c:pt>
                <c:pt idx="684">
                  <c:v>6560</c:v>
                </c:pt>
                <c:pt idx="685">
                  <c:v>6550</c:v>
                </c:pt>
                <c:pt idx="686">
                  <c:v>6570</c:v>
                </c:pt>
                <c:pt idx="687">
                  <c:v>6570</c:v>
                </c:pt>
                <c:pt idx="688">
                  <c:v>6590</c:v>
                </c:pt>
                <c:pt idx="689">
                  <c:v>6590</c:v>
                </c:pt>
                <c:pt idx="690">
                  <c:v>6590</c:v>
                </c:pt>
                <c:pt idx="691">
                  <c:v>6590</c:v>
                </c:pt>
                <c:pt idx="692">
                  <c:v>6590</c:v>
                </c:pt>
                <c:pt idx="693">
                  <c:v>6590</c:v>
                </c:pt>
                <c:pt idx="694">
                  <c:v>6600</c:v>
                </c:pt>
                <c:pt idx="695">
                  <c:v>6600</c:v>
                </c:pt>
                <c:pt idx="696">
                  <c:v>6580</c:v>
                </c:pt>
                <c:pt idx="697">
                  <c:v>6580</c:v>
                </c:pt>
                <c:pt idx="698">
                  <c:v>6580</c:v>
                </c:pt>
                <c:pt idx="699">
                  <c:v>6530</c:v>
                </c:pt>
                <c:pt idx="700">
                  <c:v>6480</c:v>
                </c:pt>
                <c:pt idx="701">
                  <c:v>6450</c:v>
                </c:pt>
                <c:pt idx="702">
                  <c:v>6450</c:v>
                </c:pt>
                <c:pt idx="703">
                  <c:v>6450</c:v>
                </c:pt>
                <c:pt idx="704">
                  <c:v>6430</c:v>
                </c:pt>
                <c:pt idx="705">
                  <c:v>6420</c:v>
                </c:pt>
                <c:pt idx="706">
                  <c:v>6420</c:v>
                </c:pt>
                <c:pt idx="707">
                  <c:v>6400</c:v>
                </c:pt>
                <c:pt idx="708">
                  <c:v>6400</c:v>
                </c:pt>
                <c:pt idx="709">
                  <c:v>6370</c:v>
                </c:pt>
                <c:pt idx="710">
                  <c:v>6350</c:v>
                </c:pt>
                <c:pt idx="711">
                  <c:v>6350</c:v>
                </c:pt>
                <c:pt idx="712">
                  <c:v>6380</c:v>
                </c:pt>
                <c:pt idx="713">
                  <c:v>6400</c:v>
                </c:pt>
                <c:pt idx="714">
                  <c:v>6400</c:v>
                </c:pt>
                <c:pt idx="715">
                  <c:v>6420</c:v>
                </c:pt>
                <c:pt idx="716">
                  <c:v>6420</c:v>
                </c:pt>
                <c:pt idx="717">
                  <c:v>6450</c:v>
                </c:pt>
                <c:pt idx="718">
                  <c:v>6450</c:v>
                </c:pt>
                <c:pt idx="719">
                  <c:v>6450</c:v>
                </c:pt>
                <c:pt idx="720">
                  <c:v>6450</c:v>
                </c:pt>
                <c:pt idx="721">
                  <c:v>6440</c:v>
                </c:pt>
                <c:pt idx="722">
                  <c:v>6440</c:v>
                </c:pt>
                <c:pt idx="723">
                  <c:v>6440</c:v>
                </c:pt>
                <c:pt idx="724">
                  <c:v>6430</c:v>
                </c:pt>
                <c:pt idx="725">
                  <c:v>6430</c:v>
                </c:pt>
                <c:pt idx="726">
                  <c:v>6420</c:v>
                </c:pt>
                <c:pt idx="727">
                  <c:v>6450</c:v>
                </c:pt>
                <c:pt idx="728">
                  <c:v>6500</c:v>
                </c:pt>
                <c:pt idx="729">
                  <c:v>6550</c:v>
                </c:pt>
                <c:pt idx="730">
                  <c:v>6580</c:v>
                </c:pt>
                <c:pt idx="731">
                  <c:v>6630</c:v>
                </c:pt>
                <c:pt idx="732">
                  <c:v>6750</c:v>
                </c:pt>
                <c:pt idx="733">
                  <c:v>6800</c:v>
                </c:pt>
                <c:pt idx="734">
                  <c:v>6800</c:v>
                </c:pt>
                <c:pt idx="735">
                  <c:v>6780</c:v>
                </c:pt>
                <c:pt idx="736">
                  <c:v>6750</c:v>
                </c:pt>
                <c:pt idx="737">
                  <c:v>6730</c:v>
                </c:pt>
                <c:pt idx="738">
                  <c:v>6730</c:v>
                </c:pt>
                <c:pt idx="739">
                  <c:v>6730</c:v>
                </c:pt>
                <c:pt idx="740">
                  <c:v>6750</c:v>
                </c:pt>
                <c:pt idx="741">
                  <c:v>6750</c:v>
                </c:pt>
                <c:pt idx="742">
                  <c:v>6750</c:v>
                </c:pt>
                <c:pt idx="743">
                  <c:v>6800</c:v>
                </c:pt>
                <c:pt idx="744">
                  <c:v>6850</c:v>
                </c:pt>
                <c:pt idx="745">
                  <c:v>6870</c:v>
                </c:pt>
                <c:pt idx="746">
                  <c:v>6920</c:v>
                </c:pt>
                <c:pt idx="747">
                  <c:v>7000</c:v>
                </c:pt>
                <c:pt idx="748">
                  <c:v>7050</c:v>
                </c:pt>
                <c:pt idx="749">
                  <c:v>7100</c:v>
                </c:pt>
                <c:pt idx="750">
                  <c:v>7100</c:v>
                </c:pt>
                <c:pt idx="751">
                  <c:v>7100</c:v>
                </c:pt>
                <c:pt idx="752">
                  <c:v>7050</c:v>
                </c:pt>
                <c:pt idx="753">
                  <c:v>7080</c:v>
                </c:pt>
                <c:pt idx="754">
                  <c:v>7080</c:v>
                </c:pt>
                <c:pt idx="755">
                  <c:v>7100</c:v>
                </c:pt>
                <c:pt idx="756">
                  <c:v>7120</c:v>
                </c:pt>
                <c:pt idx="757">
                  <c:v>7120</c:v>
                </c:pt>
                <c:pt idx="758">
                  <c:v>7150</c:v>
                </c:pt>
                <c:pt idx="759">
                  <c:v>7150</c:v>
                </c:pt>
                <c:pt idx="760">
                  <c:v>7150</c:v>
                </c:pt>
                <c:pt idx="761">
                  <c:v>7150</c:v>
                </c:pt>
                <c:pt idx="762">
                  <c:v>7180</c:v>
                </c:pt>
                <c:pt idx="763">
                  <c:v>7200</c:v>
                </c:pt>
                <c:pt idx="764">
                  <c:v>7200</c:v>
                </c:pt>
                <c:pt idx="765">
                  <c:v>7200</c:v>
                </c:pt>
                <c:pt idx="766">
                  <c:v>7350</c:v>
                </c:pt>
                <c:pt idx="767">
                  <c:v>7430</c:v>
                </c:pt>
                <c:pt idx="768">
                  <c:v>7500</c:v>
                </c:pt>
                <c:pt idx="769">
                  <c:v>7550</c:v>
                </c:pt>
                <c:pt idx="770">
                  <c:v>7520</c:v>
                </c:pt>
                <c:pt idx="771">
                  <c:v>7500</c:v>
                </c:pt>
                <c:pt idx="772">
                  <c:v>7470</c:v>
                </c:pt>
                <c:pt idx="773">
                  <c:v>7450</c:v>
                </c:pt>
                <c:pt idx="774">
                  <c:v>7400</c:v>
                </c:pt>
                <c:pt idx="775">
                  <c:v>7380</c:v>
                </c:pt>
                <c:pt idx="776">
                  <c:v>7360</c:v>
                </c:pt>
                <c:pt idx="777">
                  <c:v>7360</c:v>
                </c:pt>
                <c:pt idx="778">
                  <c:v>7350</c:v>
                </c:pt>
                <c:pt idx="779">
                  <c:v>7350</c:v>
                </c:pt>
                <c:pt idx="780">
                  <c:v>7300</c:v>
                </c:pt>
                <c:pt idx="781">
                  <c:v>7270</c:v>
                </c:pt>
                <c:pt idx="782">
                  <c:v>7270</c:v>
                </c:pt>
                <c:pt idx="783">
                  <c:v>7270</c:v>
                </c:pt>
                <c:pt idx="784">
                  <c:v>7230</c:v>
                </c:pt>
                <c:pt idx="785">
                  <c:v>7200</c:v>
                </c:pt>
                <c:pt idx="786">
                  <c:v>7150</c:v>
                </c:pt>
                <c:pt idx="787">
                  <c:v>7130</c:v>
                </c:pt>
                <c:pt idx="788">
                  <c:v>7130</c:v>
                </c:pt>
                <c:pt idx="789">
                  <c:v>7150</c:v>
                </c:pt>
                <c:pt idx="790">
                  <c:v>7150</c:v>
                </c:pt>
                <c:pt idx="791">
                  <c:v>7150</c:v>
                </c:pt>
                <c:pt idx="792">
                  <c:v>7170</c:v>
                </c:pt>
                <c:pt idx="793">
                  <c:v>7180</c:v>
                </c:pt>
                <c:pt idx="794">
                  <c:v>7200</c:v>
                </c:pt>
                <c:pt idx="795">
                  <c:v>7230</c:v>
                </c:pt>
                <c:pt idx="796">
                  <c:v>7230</c:v>
                </c:pt>
                <c:pt idx="797">
                  <c:v>7250</c:v>
                </c:pt>
                <c:pt idx="798">
                  <c:v>7320</c:v>
                </c:pt>
                <c:pt idx="799">
                  <c:v>7350</c:v>
                </c:pt>
                <c:pt idx="800">
                  <c:v>7380</c:v>
                </c:pt>
                <c:pt idx="801">
                  <c:v>7350</c:v>
                </c:pt>
                <c:pt idx="802">
                  <c:v>7320</c:v>
                </c:pt>
                <c:pt idx="803">
                  <c:v>7280</c:v>
                </c:pt>
                <c:pt idx="804">
                  <c:v>7230</c:v>
                </c:pt>
                <c:pt idx="805">
                  <c:v>7200</c:v>
                </c:pt>
                <c:pt idx="806">
                  <c:v>7180</c:v>
                </c:pt>
                <c:pt idx="807">
                  <c:v>7180</c:v>
                </c:pt>
                <c:pt idx="808">
                  <c:v>7180</c:v>
                </c:pt>
                <c:pt idx="809">
                  <c:v>7180</c:v>
                </c:pt>
                <c:pt idx="810">
                  <c:v>7180</c:v>
                </c:pt>
                <c:pt idx="811">
                  <c:v>7180</c:v>
                </c:pt>
                <c:pt idx="812">
                  <c:v>7180</c:v>
                </c:pt>
                <c:pt idx="813">
                  <c:v>7180</c:v>
                </c:pt>
                <c:pt idx="814">
                  <c:v>7180</c:v>
                </c:pt>
                <c:pt idx="815">
                  <c:v>7180</c:v>
                </c:pt>
                <c:pt idx="816">
                  <c:v>7230</c:v>
                </c:pt>
                <c:pt idx="817">
                  <c:v>7230</c:v>
                </c:pt>
                <c:pt idx="818">
                  <c:v>7280</c:v>
                </c:pt>
                <c:pt idx="819">
                  <c:v>7280</c:v>
                </c:pt>
                <c:pt idx="820">
                  <c:v>7300</c:v>
                </c:pt>
                <c:pt idx="821">
                  <c:v>7300</c:v>
                </c:pt>
                <c:pt idx="822">
                  <c:v>7300</c:v>
                </c:pt>
                <c:pt idx="823">
                  <c:v>7300</c:v>
                </c:pt>
                <c:pt idx="824">
                  <c:v>7260</c:v>
                </c:pt>
                <c:pt idx="825">
                  <c:v>7260</c:v>
                </c:pt>
                <c:pt idx="826">
                  <c:v>7250</c:v>
                </c:pt>
                <c:pt idx="827">
                  <c:v>7250</c:v>
                </c:pt>
                <c:pt idx="828">
                  <c:v>7260</c:v>
                </c:pt>
                <c:pt idx="829">
                  <c:v>7270</c:v>
                </c:pt>
                <c:pt idx="830">
                  <c:v>7320</c:v>
                </c:pt>
                <c:pt idx="831">
                  <c:v>7320</c:v>
                </c:pt>
                <c:pt idx="832">
                  <c:v>7400</c:v>
                </c:pt>
                <c:pt idx="833">
                  <c:v>7400</c:v>
                </c:pt>
                <c:pt idx="834">
                  <c:v>7400</c:v>
                </c:pt>
                <c:pt idx="835">
                  <c:v>7450</c:v>
                </c:pt>
                <c:pt idx="836">
                  <c:v>7450</c:v>
                </c:pt>
                <c:pt idx="837">
                  <c:v>7450</c:v>
                </c:pt>
                <c:pt idx="838">
                  <c:v>7450</c:v>
                </c:pt>
                <c:pt idx="839">
                  <c:v>7450</c:v>
                </c:pt>
                <c:pt idx="840">
                  <c:v>7450</c:v>
                </c:pt>
                <c:pt idx="841">
                  <c:v>7430</c:v>
                </c:pt>
                <c:pt idx="842">
                  <c:v>7430</c:v>
                </c:pt>
                <c:pt idx="843">
                  <c:v>7410</c:v>
                </c:pt>
                <c:pt idx="844">
                  <c:v>7410</c:v>
                </c:pt>
                <c:pt idx="845">
                  <c:v>7400</c:v>
                </c:pt>
                <c:pt idx="846">
                  <c:v>7400</c:v>
                </c:pt>
                <c:pt idx="847">
                  <c:v>7400</c:v>
                </c:pt>
                <c:pt idx="848">
                  <c:v>7370</c:v>
                </c:pt>
                <c:pt idx="849">
                  <c:v>7370</c:v>
                </c:pt>
                <c:pt idx="850">
                  <c:v>7370</c:v>
                </c:pt>
                <c:pt idx="851">
                  <c:v>7370</c:v>
                </c:pt>
                <c:pt idx="852">
                  <c:v>7370</c:v>
                </c:pt>
                <c:pt idx="853">
                  <c:v>7370</c:v>
                </c:pt>
                <c:pt idx="854">
                  <c:v>7340</c:v>
                </c:pt>
                <c:pt idx="855">
                  <c:v>7330</c:v>
                </c:pt>
                <c:pt idx="856">
                  <c:v>7250</c:v>
                </c:pt>
                <c:pt idx="857">
                  <c:v>7220</c:v>
                </c:pt>
                <c:pt idx="858">
                  <c:v>7200</c:v>
                </c:pt>
                <c:pt idx="859">
                  <c:v>7230</c:v>
                </c:pt>
                <c:pt idx="860">
                  <c:v>7230</c:v>
                </c:pt>
                <c:pt idx="861">
                  <c:v>7280</c:v>
                </c:pt>
                <c:pt idx="862">
                  <c:v>7300</c:v>
                </c:pt>
                <c:pt idx="863">
                  <c:v>7300</c:v>
                </c:pt>
                <c:pt idx="864">
                  <c:v>7300</c:v>
                </c:pt>
                <c:pt idx="865">
                  <c:v>7320</c:v>
                </c:pt>
                <c:pt idx="866">
                  <c:v>7320</c:v>
                </c:pt>
                <c:pt idx="867">
                  <c:v>7330</c:v>
                </c:pt>
                <c:pt idx="868">
                  <c:v>7300</c:v>
                </c:pt>
                <c:pt idx="869">
                  <c:v>7250</c:v>
                </c:pt>
                <c:pt idx="870">
                  <c:v>7250</c:v>
                </c:pt>
                <c:pt idx="871">
                  <c:v>7220</c:v>
                </c:pt>
                <c:pt idx="872">
                  <c:v>7200</c:v>
                </c:pt>
                <c:pt idx="873">
                  <c:v>7200</c:v>
                </c:pt>
                <c:pt idx="874">
                  <c:v>7200</c:v>
                </c:pt>
                <c:pt idx="875">
                  <c:v>7200</c:v>
                </c:pt>
                <c:pt idx="876">
                  <c:v>7200</c:v>
                </c:pt>
                <c:pt idx="877">
                  <c:v>7200</c:v>
                </c:pt>
                <c:pt idx="878">
                  <c:v>7200</c:v>
                </c:pt>
                <c:pt idx="879">
                  <c:v>7200</c:v>
                </c:pt>
                <c:pt idx="880">
                  <c:v>7200</c:v>
                </c:pt>
                <c:pt idx="881">
                  <c:v>7200</c:v>
                </c:pt>
                <c:pt idx="882">
                  <c:v>7200</c:v>
                </c:pt>
                <c:pt idx="883">
                  <c:v>7180</c:v>
                </c:pt>
                <c:pt idx="884">
                  <c:v>7150</c:v>
                </c:pt>
                <c:pt idx="885">
                  <c:v>7150</c:v>
                </c:pt>
                <c:pt idx="886">
                  <c:v>7130</c:v>
                </c:pt>
                <c:pt idx="887">
                  <c:v>7060</c:v>
                </c:pt>
                <c:pt idx="888">
                  <c:v>7050</c:v>
                </c:pt>
                <c:pt idx="889">
                  <c:v>7050</c:v>
                </c:pt>
                <c:pt idx="890">
                  <c:v>7000</c:v>
                </c:pt>
                <c:pt idx="891">
                  <c:v>6950</c:v>
                </c:pt>
                <c:pt idx="892">
                  <c:v>6900</c:v>
                </c:pt>
                <c:pt idx="893">
                  <c:v>6880</c:v>
                </c:pt>
                <c:pt idx="894">
                  <c:v>6850</c:v>
                </c:pt>
                <c:pt idx="895">
                  <c:v>6850</c:v>
                </c:pt>
                <c:pt idx="896">
                  <c:v>6850</c:v>
                </c:pt>
                <c:pt idx="897">
                  <c:v>6850</c:v>
                </c:pt>
                <c:pt idx="898">
                  <c:v>6850</c:v>
                </c:pt>
                <c:pt idx="899">
                  <c:v>6850</c:v>
                </c:pt>
                <c:pt idx="900">
                  <c:v>6850</c:v>
                </c:pt>
                <c:pt idx="901">
                  <c:v>6870</c:v>
                </c:pt>
                <c:pt idx="902">
                  <c:v>6870</c:v>
                </c:pt>
                <c:pt idx="903">
                  <c:v>6880</c:v>
                </c:pt>
                <c:pt idx="904">
                  <c:v>6950</c:v>
                </c:pt>
                <c:pt idx="905">
                  <c:v>7030</c:v>
                </c:pt>
                <c:pt idx="906">
                  <c:v>7080</c:v>
                </c:pt>
                <c:pt idx="907">
                  <c:v>7090</c:v>
                </c:pt>
                <c:pt idx="908">
                  <c:v>7100</c:v>
                </c:pt>
                <c:pt idx="909">
                  <c:v>7100</c:v>
                </c:pt>
                <c:pt idx="910">
                  <c:v>7100</c:v>
                </c:pt>
                <c:pt idx="911">
                  <c:v>7180</c:v>
                </c:pt>
                <c:pt idx="912">
                  <c:v>7180</c:v>
                </c:pt>
                <c:pt idx="913">
                  <c:v>7180</c:v>
                </c:pt>
                <c:pt idx="914">
                  <c:v>7180</c:v>
                </c:pt>
                <c:pt idx="915">
                  <c:v>7200</c:v>
                </c:pt>
                <c:pt idx="916">
                  <c:v>7220</c:v>
                </c:pt>
                <c:pt idx="917">
                  <c:v>7220</c:v>
                </c:pt>
                <c:pt idx="918">
                  <c:v>7200</c:v>
                </c:pt>
                <c:pt idx="919">
                  <c:v>7200</c:v>
                </c:pt>
                <c:pt idx="920">
                  <c:v>7200</c:v>
                </c:pt>
                <c:pt idx="921">
                  <c:v>7250</c:v>
                </c:pt>
                <c:pt idx="922">
                  <c:v>7250</c:v>
                </c:pt>
                <c:pt idx="923">
                  <c:v>7250</c:v>
                </c:pt>
                <c:pt idx="924">
                  <c:v>7250</c:v>
                </c:pt>
                <c:pt idx="925">
                  <c:v>7250</c:v>
                </c:pt>
                <c:pt idx="926">
                  <c:v>7230</c:v>
                </c:pt>
                <c:pt idx="927">
                  <c:v>7230</c:v>
                </c:pt>
                <c:pt idx="928">
                  <c:v>7250</c:v>
                </c:pt>
                <c:pt idx="929">
                  <c:v>7250</c:v>
                </c:pt>
                <c:pt idx="930">
                  <c:v>7300</c:v>
                </c:pt>
                <c:pt idx="931">
                  <c:v>7300</c:v>
                </c:pt>
                <c:pt idx="932">
                  <c:v>7340</c:v>
                </c:pt>
                <c:pt idx="933">
                  <c:v>7350</c:v>
                </c:pt>
                <c:pt idx="934">
                  <c:v>7350</c:v>
                </c:pt>
                <c:pt idx="935">
                  <c:v>7400</c:v>
                </c:pt>
                <c:pt idx="936">
                  <c:v>7500</c:v>
                </c:pt>
                <c:pt idx="937">
                  <c:v>7550</c:v>
                </c:pt>
                <c:pt idx="938">
                  <c:v>7540</c:v>
                </c:pt>
                <c:pt idx="939">
                  <c:v>7540</c:v>
                </c:pt>
                <c:pt idx="940">
                  <c:v>7600</c:v>
                </c:pt>
                <c:pt idx="941">
                  <c:v>7650</c:v>
                </c:pt>
                <c:pt idx="942">
                  <c:v>7700</c:v>
                </c:pt>
                <c:pt idx="943">
                  <c:v>7750</c:v>
                </c:pt>
                <c:pt idx="944">
                  <c:v>7800</c:v>
                </c:pt>
                <c:pt idx="945">
                  <c:v>7900</c:v>
                </c:pt>
                <c:pt idx="946">
                  <c:v>8000</c:v>
                </c:pt>
                <c:pt idx="947">
                  <c:v>8080</c:v>
                </c:pt>
                <c:pt idx="948">
                  <c:v>8120</c:v>
                </c:pt>
                <c:pt idx="949">
                  <c:v>8220</c:v>
                </c:pt>
                <c:pt idx="950">
                  <c:v>8250</c:v>
                </c:pt>
                <c:pt idx="951">
                  <c:v>8280</c:v>
                </c:pt>
                <c:pt idx="952">
                  <c:v>8280</c:v>
                </c:pt>
                <c:pt idx="953">
                  <c:v>8280</c:v>
                </c:pt>
                <c:pt idx="954">
                  <c:v>8270</c:v>
                </c:pt>
                <c:pt idx="955">
                  <c:v>8270</c:v>
                </c:pt>
                <c:pt idx="956">
                  <c:v>8300</c:v>
                </c:pt>
                <c:pt idx="957">
                  <c:v>8300</c:v>
                </c:pt>
                <c:pt idx="958">
                  <c:v>8300</c:v>
                </c:pt>
                <c:pt idx="959">
                  <c:v>8270</c:v>
                </c:pt>
                <c:pt idx="960">
                  <c:v>8250</c:v>
                </c:pt>
                <c:pt idx="961">
                  <c:v>8200</c:v>
                </c:pt>
                <c:pt idx="962">
                  <c:v>8150</c:v>
                </c:pt>
                <c:pt idx="963">
                  <c:v>8100</c:v>
                </c:pt>
                <c:pt idx="964">
                  <c:v>8080</c:v>
                </c:pt>
                <c:pt idx="965">
                  <c:v>8050</c:v>
                </c:pt>
                <c:pt idx="966">
                  <c:v>8080</c:v>
                </c:pt>
                <c:pt idx="967">
                  <c:v>8100</c:v>
                </c:pt>
                <c:pt idx="968">
                  <c:v>8140</c:v>
                </c:pt>
                <c:pt idx="969">
                  <c:v>8140</c:v>
                </c:pt>
                <c:pt idx="970">
                  <c:v>8140</c:v>
                </c:pt>
                <c:pt idx="971">
                  <c:v>8170</c:v>
                </c:pt>
                <c:pt idx="972">
                  <c:v>8250</c:v>
                </c:pt>
                <c:pt idx="973">
                  <c:v>8300</c:v>
                </c:pt>
                <c:pt idx="974">
                  <c:v>8380</c:v>
                </c:pt>
                <c:pt idx="975">
                  <c:v>8500</c:v>
                </c:pt>
                <c:pt idx="976">
                  <c:v>8750</c:v>
                </c:pt>
                <c:pt idx="977">
                  <c:v>8850</c:v>
                </c:pt>
                <c:pt idx="978">
                  <c:v>9100</c:v>
                </c:pt>
                <c:pt idx="979">
                  <c:v>9050</c:v>
                </c:pt>
                <c:pt idx="980">
                  <c:v>8850</c:v>
                </c:pt>
                <c:pt idx="981">
                  <c:v>8750</c:v>
                </c:pt>
                <c:pt idx="982">
                  <c:v>8700</c:v>
                </c:pt>
                <c:pt idx="983">
                  <c:v>8600</c:v>
                </c:pt>
                <c:pt idx="984">
                  <c:v>8600</c:v>
                </c:pt>
                <c:pt idx="985">
                  <c:v>8700</c:v>
                </c:pt>
                <c:pt idx="986">
                  <c:v>8700</c:v>
                </c:pt>
                <c:pt idx="987">
                  <c:v>8700</c:v>
                </c:pt>
                <c:pt idx="988">
                  <c:v>8650</c:v>
                </c:pt>
                <c:pt idx="989">
                  <c:v>8630</c:v>
                </c:pt>
                <c:pt idx="990">
                  <c:v>8580</c:v>
                </c:pt>
                <c:pt idx="991">
                  <c:v>8550</c:v>
                </c:pt>
                <c:pt idx="992">
                  <c:v>8450</c:v>
                </c:pt>
                <c:pt idx="993">
                  <c:v>8330</c:v>
                </c:pt>
                <c:pt idx="994">
                  <c:v>8300</c:v>
                </c:pt>
                <c:pt idx="995">
                  <c:v>8300</c:v>
                </c:pt>
                <c:pt idx="996">
                  <c:v>8270</c:v>
                </c:pt>
                <c:pt idx="997">
                  <c:v>8170</c:v>
                </c:pt>
                <c:pt idx="998">
                  <c:v>8150</c:v>
                </c:pt>
                <c:pt idx="999">
                  <c:v>7950</c:v>
                </c:pt>
                <c:pt idx="1000">
                  <c:v>7950</c:v>
                </c:pt>
                <c:pt idx="1001">
                  <c:v>7950</c:v>
                </c:pt>
                <c:pt idx="1002">
                  <c:v>8000</c:v>
                </c:pt>
                <c:pt idx="1003">
                  <c:v>8000</c:v>
                </c:pt>
                <c:pt idx="1004">
                  <c:v>8000</c:v>
                </c:pt>
                <c:pt idx="1005">
                  <c:v>8000</c:v>
                </c:pt>
                <c:pt idx="1006">
                  <c:v>8050</c:v>
                </c:pt>
                <c:pt idx="1007">
                  <c:v>8000</c:v>
                </c:pt>
                <c:pt idx="1008">
                  <c:v>7950</c:v>
                </c:pt>
                <c:pt idx="1009">
                  <c:v>7900</c:v>
                </c:pt>
                <c:pt idx="1010">
                  <c:v>7900</c:v>
                </c:pt>
                <c:pt idx="1011">
                  <c:v>7950</c:v>
                </c:pt>
                <c:pt idx="1012">
                  <c:v>7980</c:v>
                </c:pt>
                <c:pt idx="1013">
                  <c:v>7980</c:v>
                </c:pt>
                <c:pt idx="1014">
                  <c:v>7980</c:v>
                </c:pt>
                <c:pt idx="1015">
                  <c:v>7980</c:v>
                </c:pt>
                <c:pt idx="1016">
                  <c:v>7950</c:v>
                </c:pt>
                <c:pt idx="1017">
                  <c:v>7950</c:v>
                </c:pt>
                <c:pt idx="1018">
                  <c:v>7950</c:v>
                </c:pt>
                <c:pt idx="1019">
                  <c:v>7950</c:v>
                </c:pt>
                <c:pt idx="1020">
                  <c:v>7940</c:v>
                </c:pt>
                <c:pt idx="1021">
                  <c:v>7920</c:v>
                </c:pt>
                <c:pt idx="1022">
                  <c:v>7920</c:v>
                </c:pt>
                <c:pt idx="1023">
                  <c:v>7920</c:v>
                </c:pt>
                <c:pt idx="1024">
                  <c:v>7900</c:v>
                </c:pt>
                <c:pt idx="1025">
                  <c:v>7850</c:v>
                </c:pt>
                <c:pt idx="1026">
                  <c:v>7800</c:v>
                </c:pt>
                <c:pt idx="1027">
                  <c:v>7800</c:v>
                </c:pt>
                <c:pt idx="1028">
                  <c:v>7800</c:v>
                </c:pt>
                <c:pt idx="1029">
                  <c:v>7800</c:v>
                </c:pt>
                <c:pt idx="1030">
                  <c:v>7800</c:v>
                </c:pt>
                <c:pt idx="1031">
                  <c:v>7800</c:v>
                </c:pt>
                <c:pt idx="1032">
                  <c:v>7800</c:v>
                </c:pt>
                <c:pt idx="1033">
                  <c:v>7800</c:v>
                </c:pt>
                <c:pt idx="1034">
                  <c:v>7800</c:v>
                </c:pt>
                <c:pt idx="1035">
                  <c:v>7800</c:v>
                </c:pt>
                <c:pt idx="1036">
                  <c:v>7800</c:v>
                </c:pt>
                <c:pt idx="1037">
                  <c:v>7800</c:v>
                </c:pt>
                <c:pt idx="1038">
                  <c:v>7850</c:v>
                </c:pt>
                <c:pt idx="1039">
                  <c:v>7850</c:v>
                </c:pt>
                <c:pt idx="1040">
                  <c:v>7850</c:v>
                </c:pt>
                <c:pt idx="1041">
                  <c:v>7900</c:v>
                </c:pt>
                <c:pt idx="1042">
                  <c:v>7900</c:v>
                </c:pt>
                <c:pt idx="1043">
                  <c:v>7900</c:v>
                </c:pt>
                <c:pt idx="1044">
                  <c:v>7900</c:v>
                </c:pt>
                <c:pt idx="1045">
                  <c:v>7900</c:v>
                </c:pt>
                <c:pt idx="1046">
                  <c:v>7950</c:v>
                </c:pt>
                <c:pt idx="1047">
                  <c:v>7950</c:v>
                </c:pt>
                <c:pt idx="1048">
                  <c:v>7950</c:v>
                </c:pt>
                <c:pt idx="1049">
                  <c:v>7950</c:v>
                </c:pt>
                <c:pt idx="1050">
                  <c:v>7950</c:v>
                </c:pt>
                <c:pt idx="1051">
                  <c:v>7930</c:v>
                </c:pt>
                <c:pt idx="1052">
                  <c:v>7900</c:v>
                </c:pt>
                <c:pt idx="1053">
                  <c:v>7880</c:v>
                </c:pt>
                <c:pt idx="1054">
                  <c:v>7830</c:v>
                </c:pt>
                <c:pt idx="1055">
                  <c:v>7800</c:v>
                </c:pt>
                <c:pt idx="1056">
                  <c:v>7780</c:v>
                </c:pt>
                <c:pt idx="1057">
                  <c:v>7780</c:v>
                </c:pt>
                <c:pt idx="1058">
                  <c:v>7750</c:v>
                </c:pt>
                <c:pt idx="1059">
                  <c:v>7700</c:v>
                </c:pt>
                <c:pt idx="1060">
                  <c:v>7700</c:v>
                </c:pt>
                <c:pt idx="1061">
                  <c:v>7700</c:v>
                </c:pt>
                <c:pt idx="1062">
                  <c:v>7650</c:v>
                </c:pt>
                <c:pt idx="1063">
                  <c:v>7630</c:v>
                </c:pt>
                <c:pt idx="1064">
                  <c:v>7630</c:v>
                </c:pt>
                <c:pt idx="1065">
                  <c:v>7680</c:v>
                </c:pt>
                <c:pt idx="1066">
                  <c:v>7680</c:v>
                </c:pt>
                <c:pt idx="1067">
                  <c:v>7720</c:v>
                </c:pt>
                <c:pt idx="1068">
                  <c:v>7780</c:v>
                </c:pt>
                <c:pt idx="1069">
                  <c:v>7800</c:v>
                </c:pt>
                <c:pt idx="1070">
                  <c:v>7800</c:v>
                </c:pt>
                <c:pt idx="1071">
                  <c:v>7780</c:v>
                </c:pt>
                <c:pt idx="1072">
                  <c:v>7720</c:v>
                </c:pt>
                <c:pt idx="1073">
                  <c:v>7700</c:v>
                </c:pt>
                <c:pt idx="1074">
                  <c:v>7700</c:v>
                </c:pt>
                <c:pt idx="1075">
                  <c:v>7700</c:v>
                </c:pt>
                <c:pt idx="1076">
                  <c:v>7730</c:v>
                </c:pt>
                <c:pt idx="1077">
                  <c:v>7760</c:v>
                </c:pt>
                <c:pt idx="1078">
                  <c:v>7800</c:v>
                </c:pt>
                <c:pt idx="1079">
                  <c:v>7900</c:v>
                </c:pt>
                <c:pt idx="1080">
                  <c:v>7950</c:v>
                </c:pt>
                <c:pt idx="1081">
                  <c:v>7900</c:v>
                </c:pt>
                <c:pt idx="1082">
                  <c:v>7900</c:v>
                </c:pt>
                <c:pt idx="1083">
                  <c:v>7900</c:v>
                </c:pt>
                <c:pt idx="1084">
                  <c:v>7900</c:v>
                </c:pt>
                <c:pt idx="1085">
                  <c:v>7880</c:v>
                </c:pt>
                <c:pt idx="1086">
                  <c:v>7880</c:v>
                </c:pt>
                <c:pt idx="1087">
                  <c:v>7930</c:v>
                </c:pt>
                <c:pt idx="1088">
                  <c:v>7980</c:v>
                </c:pt>
                <c:pt idx="1089">
                  <c:v>8020</c:v>
                </c:pt>
                <c:pt idx="1090">
                  <c:v>8020</c:v>
                </c:pt>
                <c:pt idx="1091">
                  <c:v>8050</c:v>
                </c:pt>
                <c:pt idx="1092">
                  <c:v>8080</c:v>
                </c:pt>
                <c:pt idx="1093">
                  <c:v>8100</c:v>
                </c:pt>
                <c:pt idx="1094">
                  <c:v>8150</c:v>
                </c:pt>
                <c:pt idx="1095">
                  <c:v>8170</c:v>
                </c:pt>
                <c:pt idx="1096">
                  <c:v>8170</c:v>
                </c:pt>
                <c:pt idx="1097">
                  <c:v>8170</c:v>
                </c:pt>
                <c:pt idx="1098">
                  <c:v>8130</c:v>
                </c:pt>
                <c:pt idx="1099">
                  <c:v>8100</c:v>
                </c:pt>
                <c:pt idx="1100">
                  <c:v>8050</c:v>
                </c:pt>
                <c:pt idx="1101">
                  <c:v>8000</c:v>
                </c:pt>
                <c:pt idx="1102">
                  <c:v>7970</c:v>
                </c:pt>
                <c:pt idx="1103">
                  <c:v>7970</c:v>
                </c:pt>
                <c:pt idx="1104">
                  <c:v>7950</c:v>
                </c:pt>
                <c:pt idx="1105">
                  <c:v>7950</c:v>
                </c:pt>
                <c:pt idx="1106">
                  <c:v>7950</c:v>
                </c:pt>
                <c:pt idx="1107">
                  <c:v>7950</c:v>
                </c:pt>
                <c:pt idx="1108">
                  <c:v>7950</c:v>
                </c:pt>
                <c:pt idx="1109">
                  <c:v>7900</c:v>
                </c:pt>
                <c:pt idx="1110">
                  <c:v>7900</c:v>
                </c:pt>
                <c:pt idx="1111">
                  <c:v>7900</c:v>
                </c:pt>
                <c:pt idx="1112">
                  <c:v>7920</c:v>
                </c:pt>
                <c:pt idx="1113">
                  <c:v>7950</c:v>
                </c:pt>
                <c:pt idx="1114">
                  <c:v>7950</c:v>
                </c:pt>
                <c:pt idx="1115">
                  <c:v>7980</c:v>
                </c:pt>
                <c:pt idx="1116">
                  <c:v>7980</c:v>
                </c:pt>
                <c:pt idx="1117">
                  <c:v>7980</c:v>
                </c:pt>
                <c:pt idx="1118">
                  <c:v>7980</c:v>
                </c:pt>
                <c:pt idx="1119">
                  <c:v>7950</c:v>
                </c:pt>
                <c:pt idx="1120">
                  <c:v>7930</c:v>
                </c:pt>
                <c:pt idx="1121">
                  <c:v>7900</c:v>
                </c:pt>
                <c:pt idx="1122">
                  <c:v>7900</c:v>
                </c:pt>
                <c:pt idx="1123">
                  <c:v>7880</c:v>
                </c:pt>
                <c:pt idx="1124">
                  <c:v>7880</c:v>
                </c:pt>
                <c:pt idx="1125">
                  <c:v>7830</c:v>
                </c:pt>
                <c:pt idx="1126">
                  <c:v>7800</c:v>
                </c:pt>
                <c:pt idx="1127">
                  <c:v>7800</c:v>
                </c:pt>
                <c:pt idx="1128">
                  <c:v>7800</c:v>
                </c:pt>
                <c:pt idx="1129">
                  <c:v>7750</c:v>
                </c:pt>
                <c:pt idx="1130">
                  <c:v>7730</c:v>
                </c:pt>
                <c:pt idx="1131">
                  <c:v>7700</c:v>
                </c:pt>
                <c:pt idx="1132">
                  <c:v>7700</c:v>
                </c:pt>
                <c:pt idx="1133">
                  <c:v>7700</c:v>
                </c:pt>
                <c:pt idx="1134">
                  <c:v>7700</c:v>
                </c:pt>
                <c:pt idx="1135">
                  <c:v>7730</c:v>
                </c:pt>
                <c:pt idx="1136">
                  <c:v>7750</c:v>
                </c:pt>
                <c:pt idx="1137">
                  <c:v>7800</c:v>
                </c:pt>
                <c:pt idx="1138">
                  <c:v>7800</c:v>
                </c:pt>
                <c:pt idx="1139">
                  <c:v>7850</c:v>
                </c:pt>
                <c:pt idx="1140">
                  <c:v>7850</c:v>
                </c:pt>
                <c:pt idx="1141">
                  <c:v>7820</c:v>
                </c:pt>
                <c:pt idx="1142">
                  <c:v>7790</c:v>
                </c:pt>
                <c:pt idx="1143">
                  <c:v>7750</c:v>
                </c:pt>
                <c:pt idx="1144">
                  <c:v>7750</c:v>
                </c:pt>
                <c:pt idx="1145">
                  <c:v>7750</c:v>
                </c:pt>
                <c:pt idx="1146">
                  <c:v>7750</c:v>
                </c:pt>
                <c:pt idx="1147">
                  <c:v>7750</c:v>
                </c:pt>
                <c:pt idx="1148">
                  <c:v>7750</c:v>
                </c:pt>
                <c:pt idx="1149">
                  <c:v>7750</c:v>
                </c:pt>
                <c:pt idx="1150">
                  <c:v>7750</c:v>
                </c:pt>
                <c:pt idx="1151">
                  <c:v>7750</c:v>
                </c:pt>
                <c:pt idx="1152">
                  <c:v>7750</c:v>
                </c:pt>
                <c:pt idx="1153">
                  <c:v>7750</c:v>
                </c:pt>
                <c:pt idx="1154">
                  <c:v>7800</c:v>
                </c:pt>
                <c:pt idx="1155">
                  <c:v>7800</c:v>
                </c:pt>
                <c:pt idx="1156">
                  <c:v>7830</c:v>
                </c:pt>
                <c:pt idx="1157">
                  <c:v>7830</c:v>
                </c:pt>
                <c:pt idx="1158">
                  <c:v>7830</c:v>
                </c:pt>
                <c:pt idx="1159">
                  <c:v>7830</c:v>
                </c:pt>
                <c:pt idx="1160">
                  <c:v>7830</c:v>
                </c:pt>
                <c:pt idx="1161">
                  <c:v>7800</c:v>
                </c:pt>
                <c:pt idx="1162">
                  <c:v>7800</c:v>
                </c:pt>
                <c:pt idx="1163">
                  <c:v>7700</c:v>
                </c:pt>
                <c:pt idx="1164">
                  <c:v>7700</c:v>
                </c:pt>
                <c:pt idx="1165">
                  <c:v>7680</c:v>
                </c:pt>
                <c:pt idx="1166">
                  <c:v>7700</c:v>
                </c:pt>
                <c:pt idx="1167">
                  <c:v>7700</c:v>
                </c:pt>
                <c:pt idx="1168">
                  <c:v>7700</c:v>
                </c:pt>
                <c:pt idx="1169">
                  <c:v>7680</c:v>
                </c:pt>
                <c:pt idx="1170">
                  <c:v>7680</c:v>
                </c:pt>
                <c:pt idx="1171">
                  <c:v>7650</c:v>
                </c:pt>
                <c:pt idx="1172">
                  <c:v>7650</c:v>
                </c:pt>
                <c:pt idx="1173">
                  <c:v>7650</c:v>
                </c:pt>
                <c:pt idx="1174">
                  <c:v>7630</c:v>
                </c:pt>
                <c:pt idx="1175">
                  <c:v>7630</c:v>
                </c:pt>
                <c:pt idx="1176">
                  <c:v>7630</c:v>
                </c:pt>
                <c:pt idx="1177">
                  <c:v>7630</c:v>
                </c:pt>
                <c:pt idx="1178">
                  <c:v>7630</c:v>
                </c:pt>
                <c:pt idx="1179">
                  <c:v>7620</c:v>
                </c:pt>
                <c:pt idx="1180">
                  <c:v>7600</c:v>
                </c:pt>
                <c:pt idx="1181">
                  <c:v>7600</c:v>
                </c:pt>
                <c:pt idx="1182">
                  <c:v>7600</c:v>
                </c:pt>
                <c:pt idx="1183">
                  <c:v>7600</c:v>
                </c:pt>
                <c:pt idx="1184">
                  <c:v>7580</c:v>
                </c:pt>
                <c:pt idx="1185">
                  <c:v>7580</c:v>
                </c:pt>
                <c:pt idx="1186">
                  <c:v>7580</c:v>
                </c:pt>
                <c:pt idx="1187">
                  <c:v>7580</c:v>
                </c:pt>
                <c:pt idx="1188">
                  <c:v>7530</c:v>
                </c:pt>
                <c:pt idx="1189">
                  <c:v>7500</c:v>
                </c:pt>
                <c:pt idx="1190">
                  <c:v>7500</c:v>
                </c:pt>
                <c:pt idx="1191">
                  <c:v>7450</c:v>
                </c:pt>
                <c:pt idx="1192">
                  <c:v>7400</c:v>
                </c:pt>
                <c:pt idx="1193">
                  <c:v>7330</c:v>
                </c:pt>
                <c:pt idx="1194">
                  <c:v>7250</c:v>
                </c:pt>
                <c:pt idx="1195">
                  <c:v>7220</c:v>
                </c:pt>
                <c:pt idx="1196">
                  <c:v>7200</c:v>
                </c:pt>
                <c:pt idx="1197">
                  <c:v>7170</c:v>
                </c:pt>
                <c:pt idx="1198">
                  <c:v>7120</c:v>
                </c:pt>
                <c:pt idx="1199">
                  <c:v>7050</c:v>
                </c:pt>
                <c:pt idx="1200">
                  <c:v>7030</c:v>
                </c:pt>
                <c:pt idx="1201">
                  <c:v>7030</c:v>
                </c:pt>
                <c:pt idx="1202">
                  <c:v>7030</c:v>
                </c:pt>
                <c:pt idx="1203">
                  <c:v>6970</c:v>
                </c:pt>
                <c:pt idx="1204">
                  <c:v>6900</c:v>
                </c:pt>
                <c:pt idx="1205">
                  <c:v>6820</c:v>
                </c:pt>
                <c:pt idx="1206">
                  <c:v>6780</c:v>
                </c:pt>
                <c:pt idx="1207">
                  <c:v>6680</c:v>
                </c:pt>
                <c:pt idx="1208">
                  <c:v>6650</c:v>
                </c:pt>
                <c:pt idx="1209">
                  <c:v>6600</c:v>
                </c:pt>
                <c:pt idx="1210">
                  <c:v>6600</c:v>
                </c:pt>
                <c:pt idx="1211">
                  <c:v>6400</c:v>
                </c:pt>
                <c:pt idx="1212">
                  <c:v>6300</c:v>
                </c:pt>
                <c:pt idx="1213">
                  <c:v>6350</c:v>
                </c:pt>
                <c:pt idx="1214">
                  <c:v>6420</c:v>
                </c:pt>
                <c:pt idx="1215">
                  <c:v>6520</c:v>
                </c:pt>
                <c:pt idx="1216">
                  <c:v>6530</c:v>
                </c:pt>
                <c:pt idx="1217">
                  <c:v>6550</c:v>
                </c:pt>
                <c:pt idx="1218">
                  <c:v>6550</c:v>
                </c:pt>
                <c:pt idx="1219">
                  <c:v>6500</c:v>
                </c:pt>
                <c:pt idx="1220">
                  <c:v>6470</c:v>
                </c:pt>
                <c:pt idx="1221">
                  <c:v>6450</c:v>
                </c:pt>
                <c:pt idx="1222">
                  <c:v>6450</c:v>
                </c:pt>
                <c:pt idx="1223">
                  <c:v>6450</c:v>
                </c:pt>
                <c:pt idx="1224">
                  <c:v>6450</c:v>
                </c:pt>
                <c:pt idx="1225">
                  <c:v>6450</c:v>
                </c:pt>
                <c:pt idx="1226">
                  <c:v>6380</c:v>
                </c:pt>
                <c:pt idx="1227">
                  <c:v>6380</c:v>
                </c:pt>
                <c:pt idx="1228">
                  <c:v>6480</c:v>
                </c:pt>
                <c:pt idx="1229">
                  <c:v>6520</c:v>
                </c:pt>
                <c:pt idx="1230">
                  <c:v>6530</c:v>
                </c:pt>
                <c:pt idx="1231">
                  <c:v>6530</c:v>
                </c:pt>
                <c:pt idx="1232">
                  <c:v>6500</c:v>
                </c:pt>
                <c:pt idx="1233">
                  <c:v>6500</c:v>
                </c:pt>
                <c:pt idx="1234">
                  <c:v>6500</c:v>
                </c:pt>
                <c:pt idx="1235">
                  <c:v>6480</c:v>
                </c:pt>
                <c:pt idx="1236">
                  <c:v>6450</c:v>
                </c:pt>
                <c:pt idx="1237">
                  <c:v>6450</c:v>
                </c:pt>
                <c:pt idx="1238">
                  <c:v>6520</c:v>
                </c:pt>
                <c:pt idx="1239">
                  <c:v>6520</c:v>
                </c:pt>
                <c:pt idx="1240">
                  <c:v>6520</c:v>
                </c:pt>
                <c:pt idx="1241">
                  <c:v>6580</c:v>
                </c:pt>
                <c:pt idx="1242">
                  <c:v>6620</c:v>
                </c:pt>
                <c:pt idx="1243">
                  <c:v>6620</c:v>
                </c:pt>
                <c:pt idx="1244">
                  <c:v>6670</c:v>
                </c:pt>
                <c:pt idx="1245">
                  <c:v>6670</c:v>
                </c:pt>
                <c:pt idx="1246">
                  <c:v>6670</c:v>
                </c:pt>
                <c:pt idx="1247">
                  <c:v>6670</c:v>
                </c:pt>
                <c:pt idx="1248">
                  <c:v>6670</c:v>
                </c:pt>
                <c:pt idx="1249">
                  <c:v>6670</c:v>
                </c:pt>
                <c:pt idx="1250">
                  <c:v>6680</c:v>
                </c:pt>
                <c:pt idx="1251">
                  <c:v>6660</c:v>
                </c:pt>
                <c:pt idx="1252">
                  <c:v>6620</c:v>
                </c:pt>
                <c:pt idx="1253">
                  <c:v>6620</c:v>
                </c:pt>
                <c:pt idx="1254">
                  <c:v>6600</c:v>
                </c:pt>
                <c:pt idx="1255">
                  <c:v>6600</c:v>
                </c:pt>
                <c:pt idx="1256">
                  <c:v>6570</c:v>
                </c:pt>
                <c:pt idx="1257">
                  <c:v>6570</c:v>
                </c:pt>
                <c:pt idx="1258">
                  <c:v>6570</c:v>
                </c:pt>
                <c:pt idx="1259">
                  <c:v>6560</c:v>
                </c:pt>
                <c:pt idx="1260">
                  <c:v>6560</c:v>
                </c:pt>
                <c:pt idx="1261">
                  <c:v>6540</c:v>
                </c:pt>
                <c:pt idx="1262">
                  <c:v>6520</c:v>
                </c:pt>
                <c:pt idx="1263">
                  <c:v>6520</c:v>
                </c:pt>
                <c:pt idx="1264">
                  <c:v>6520</c:v>
                </c:pt>
                <c:pt idx="1265">
                  <c:v>6520</c:v>
                </c:pt>
                <c:pt idx="1266">
                  <c:v>6520</c:v>
                </c:pt>
                <c:pt idx="1267">
                  <c:v>6550</c:v>
                </c:pt>
                <c:pt idx="1268">
                  <c:v>6550</c:v>
                </c:pt>
                <c:pt idx="1269">
                  <c:v>6550</c:v>
                </c:pt>
                <c:pt idx="1270">
                  <c:v>6550</c:v>
                </c:pt>
                <c:pt idx="1271">
                  <c:v>6550</c:v>
                </c:pt>
                <c:pt idx="1272">
                  <c:v>6550</c:v>
                </c:pt>
                <c:pt idx="1273">
                  <c:v>6550</c:v>
                </c:pt>
                <c:pt idx="1274">
                  <c:v>6550</c:v>
                </c:pt>
                <c:pt idx="1275">
                  <c:v>6550</c:v>
                </c:pt>
                <c:pt idx="1276">
                  <c:v>6620</c:v>
                </c:pt>
                <c:pt idx="1277">
                  <c:v>6630</c:v>
                </c:pt>
                <c:pt idx="1278">
                  <c:v>6630</c:v>
                </c:pt>
                <c:pt idx="1279">
                  <c:v>6630</c:v>
                </c:pt>
                <c:pt idx="1280">
                  <c:v>6630</c:v>
                </c:pt>
                <c:pt idx="1281">
                  <c:v>6750</c:v>
                </c:pt>
                <c:pt idx="1282">
                  <c:v>6750</c:v>
                </c:pt>
                <c:pt idx="1283">
                  <c:v>6750</c:v>
                </c:pt>
                <c:pt idx="1284">
                  <c:v>6730</c:v>
                </c:pt>
                <c:pt idx="1285">
                  <c:v>6700</c:v>
                </c:pt>
                <c:pt idx="1286">
                  <c:v>6700</c:v>
                </c:pt>
                <c:pt idx="1287">
                  <c:v>6680</c:v>
                </c:pt>
                <c:pt idx="1288">
                  <c:v>6650</c:v>
                </c:pt>
                <c:pt idx="1289">
                  <c:v>6600</c:v>
                </c:pt>
                <c:pt idx="1290">
                  <c:v>6600</c:v>
                </c:pt>
                <c:pt idx="1291">
                  <c:v>6600</c:v>
                </c:pt>
                <c:pt idx="1292">
                  <c:v>6600</c:v>
                </c:pt>
                <c:pt idx="1293">
                  <c:v>6600</c:v>
                </c:pt>
                <c:pt idx="1294">
                  <c:v>6600</c:v>
                </c:pt>
                <c:pt idx="1295">
                  <c:v>6600</c:v>
                </c:pt>
                <c:pt idx="1296">
                  <c:v>6600</c:v>
                </c:pt>
                <c:pt idx="1297">
                  <c:v>6600</c:v>
                </c:pt>
                <c:pt idx="1298">
                  <c:v>6620</c:v>
                </c:pt>
                <c:pt idx="1299">
                  <c:v>6640</c:v>
                </c:pt>
                <c:pt idx="1300">
                  <c:v>6660</c:v>
                </c:pt>
                <c:pt idx="1301">
                  <c:v>6670</c:v>
                </c:pt>
                <c:pt idx="1302">
                  <c:v>6670</c:v>
                </c:pt>
                <c:pt idx="1303">
                  <c:v>6640</c:v>
                </c:pt>
                <c:pt idx="1304">
                  <c:v>6640</c:v>
                </c:pt>
                <c:pt idx="1305">
                  <c:v>6640</c:v>
                </c:pt>
                <c:pt idx="1306">
                  <c:v>6660</c:v>
                </c:pt>
                <c:pt idx="1307">
                  <c:v>6670</c:v>
                </c:pt>
                <c:pt idx="1308">
                  <c:v>6700</c:v>
                </c:pt>
                <c:pt idx="1309">
                  <c:v>6650</c:v>
                </c:pt>
                <c:pt idx="1310">
                  <c:v>6650</c:v>
                </c:pt>
                <c:pt idx="1311">
                  <c:v>6650</c:v>
                </c:pt>
                <c:pt idx="1312">
                  <c:v>6650</c:v>
                </c:pt>
                <c:pt idx="1313">
                  <c:v>6650</c:v>
                </c:pt>
                <c:pt idx="1314">
                  <c:v>6650</c:v>
                </c:pt>
                <c:pt idx="1315">
                  <c:v>6650</c:v>
                </c:pt>
                <c:pt idx="1316">
                  <c:v>6650</c:v>
                </c:pt>
                <c:pt idx="1317">
                  <c:v>6650</c:v>
                </c:pt>
                <c:pt idx="1318">
                  <c:v>6640</c:v>
                </c:pt>
                <c:pt idx="1319">
                  <c:v>6630</c:v>
                </c:pt>
                <c:pt idx="1320">
                  <c:v>6630</c:v>
                </c:pt>
                <c:pt idx="1321">
                  <c:v>6630</c:v>
                </c:pt>
                <c:pt idx="1322">
                  <c:v>6630</c:v>
                </c:pt>
                <c:pt idx="1323">
                  <c:v>6630</c:v>
                </c:pt>
                <c:pt idx="1324">
                  <c:v>6650</c:v>
                </c:pt>
                <c:pt idx="1325">
                  <c:v>6650</c:v>
                </c:pt>
                <c:pt idx="1326">
                  <c:v>6650</c:v>
                </c:pt>
                <c:pt idx="1327">
                  <c:v>6650</c:v>
                </c:pt>
                <c:pt idx="1328">
                  <c:v>6670</c:v>
                </c:pt>
                <c:pt idx="1329">
                  <c:v>6670</c:v>
                </c:pt>
                <c:pt idx="1330">
                  <c:v>6670</c:v>
                </c:pt>
                <c:pt idx="1331">
                  <c:v>6670</c:v>
                </c:pt>
                <c:pt idx="1332">
                  <c:v>6670</c:v>
                </c:pt>
                <c:pt idx="1333">
                  <c:v>6670</c:v>
                </c:pt>
                <c:pt idx="1334">
                  <c:v>6680</c:v>
                </c:pt>
                <c:pt idx="1335">
                  <c:v>6700</c:v>
                </c:pt>
                <c:pt idx="1336">
                  <c:v>6700</c:v>
                </c:pt>
                <c:pt idx="1337">
                  <c:v>6700</c:v>
                </c:pt>
                <c:pt idx="1338">
                  <c:v>6700</c:v>
                </c:pt>
                <c:pt idx="1339">
                  <c:v>6700</c:v>
                </c:pt>
                <c:pt idx="1340">
                  <c:v>6700</c:v>
                </c:pt>
                <c:pt idx="1341">
                  <c:v>6690</c:v>
                </c:pt>
                <c:pt idx="1342">
                  <c:v>6680</c:v>
                </c:pt>
                <c:pt idx="1343">
                  <c:v>6680</c:v>
                </c:pt>
                <c:pt idx="1344">
                  <c:v>6670</c:v>
                </c:pt>
                <c:pt idx="1345">
                  <c:v>6670</c:v>
                </c:pt>
                <c:pt idx="1346">
                  <c:v>6670</c:v>
                </c:pt>
                <c:pt idx="1347">
                  <c:v>6660</c:v>
                </c:pt>
                <c:pt idx="1348">
                  <c:v>6660</c:v>
                </c:pt>
                <c:pt idx="1349">
                  <c:v>6630</c:v>
                </c:pt>
                <c:pt idx="1350">
                  <c:v>6570</c:v>
                </c:pt>
                <c:pt idx="1351">
                  <c:v>6550</c:v>
                </c:pt>
                <c:pt idx="1352">
                  <c:v>6550</c:v>
                </c:pt>
                <c:pt idx="1353">
                  <c:v>6550</c:v>
                </c:pt>
                <c:pt idx="1354">
                  <c:v>6520</c:v>
                </c:pt>
                <c:pt idx="1355">
                  <c:v>6500</c:v>
                </c:pt>
                <c:pt idx="1356">
                  <c:v>6500</c:v>
                </c:pt>
                <c:pt idx="1357">
                  <c:v>6480</c:v>
                </c:pt>
                <c:pt idx="1358">
                  <c:v>6480</c:v>
                </c:pt>
                <c:pt idx="1359">
                  <c:v>6480</c:v>
                </c:pt>
                <c:pt idx="1360">
                  <c:v>6500</c:v>
                </c:pt>
                <c:pt idx="1361">
                  <c:v>6520</c:v>
                </c:pt>
                <c:pt idx="1362">
                  <c:v>6520</c:v>
                </c:pt>
                <c:pt idx="1363">
                  <c:v>6520</c:v>
                </c:pt>
                <c:pt idx="1364">
                  <c:v>6470</c:v>
                </c:pt>
                <c:pt idx="1365">
                  <c:v>6460</c:v>
                </c:pt>
                <c:pt idx="1366">
                  <c:v>6430</c:v>
                </c:pt>
                <c:pt idx="1367">
                  <c:v>6430</c:v>
                </c:pt>
                <c:pt idx="1368">
                  <c:v>6430</c:v>
                </c:pt>
                <c:pt idx="1369">
                  <c:v>6430</c:v>
                </c:pt>
                <c:pt idx="1370">
                  <c:v>6430</c:v>
                </c:pt>
                <c:pt idx="1371">
                  <c:v>6430</c:v>
                </c:pt>
                <c:pt idx="1372">
                  <c:v>6450</c:v>
                </c:pt>
                <c:pt idx="1373">
                  <c:v>6450</c:v>
                </c:pt>
                <c:pt idx="1374">
                  <c:v>6480</c:v>
                </c:pt>
                <c:pt idx="1375">
                  <c:v>6500</c:v>
                </c:pt>
                <c:pt idx="1376">
                  <c:v>6450</c:v>
                </c:pt>
                <c:pt idx="1377">
                  <c:v>6430</c:v>
                </c:pt>
                <c:pt idx="1378">
                  <c:v>6420</c:v>
                </c:pt>
                <c:pt idx="1379">
                  <c:v>6420</c:v>
                </c:pt>
                <c:pt idx="1380">
                  <c:v>6370</c:v>
                </c:pt>
                <c:pt idx="1381">
                  <c:v>6350</c:v>
                </c:pt>
                <c:pt idx="1382">
                  <c:v>6300</c:v>
                </c:pt>
                <c:pt idx="1383">
                  <c:v>6370</c:v>
                </c:pt>
                <c:pt idx="1384">
                  <c:v>6420</c:v>
                </c:pt>
                <c:pt idx="1385">
                  <c:v>6460</c:v>
                </c:pt>
                <c:pt idx="1386">
                  <c:v>6460</c:v>
                </c:pt>
                <c:pt idx="1387">
                  <c:v>6460</c:v>
                </c:pt>
                <c:pt idx="1388">
                  <c:v>6460</c:v>
                </c:pt>
                <c:pt idx="1389">
                  <c:v>6420</c:v>
                </c:pt>
                <c:pt idx="1390">
                  <c:v>6400</c:v>
                </c:pt>
                <c:pt idx="1391">
                  <c:v>6360</c:v>
                </c:pt>
                <c:pt idx="1392">
                  <c:v>6330</c:v>
                </c:pt>
                <c:pt idx="1393">
                  <c:v>6400</c:v>
                </c:pt>
                <c:pt idx="1394">
                  <c:v>6400</c:v>
                </c:pt>
                <c:pt idx="1395">
                  <c:v>6400</c:v>
                </c:pt>
                <c:pt idx="1396">
                  <c:v>6420</c:v>
                </c:pt>
                <c:pt idx="1397">
                  <c:v>6420</c:v>
                </c:pt>
                <c:pt idx="1398">
                  <c:v>6400</c:v>
                </c:pt>
                <c:pt idx="1399">
                  <c:v>6380</c:v>
                </c:pt>
                <c:pt idx="1400">
                  <c:v>6390</c:v>
                </c:pt>
                <c:pt idx="1401">
                  <c:v>6380</c:v>
                </c:pt>
                <c:pt idx="1402">
                  <c:v>6370</c:v>
                </c:pt>
                <c:pt idx="1403">
                  <c:v>6370</c:v>
                </c:pt>
                <c:pt idx="1404">
                  <c:v>6370</c:v>
                </c:pt>
                <c:pt idx="1405">
                  <c:v>6370</c:v>
                </c:pt>
                <c:pt idx="1406">
                  <c:v>6370</c:v>
                </c:pt>
                <c:pt idx="1407">
                  <c:v>6370</c:v>
                </c:pt>
                <c:pt idx="1408">
                  <c:v>6400</c:v>
                </c:pt>
                <c:pt idx="1409">
                  <c:v>6400</c:v>
                </c:pt>
                <c:pt idx="1410">
                  <c:v>6400</c:v>
                </c:pt>
                <c:pt idx="1411">
                  <c:v>6420</c:v>
                </c:pt>
                <c:pt idx="1412">
                  <c:v>6420</c:v>
                </c:pt>
                <c:pt idx="1413">
                  <c:v>6420</c:v>
                </c:pt>
                <c:pt idx="1414">
                  <c:v>6420</c:v>
                </c:pt>
                <c:pt idx="1415">
                  <c:v>6410</c:v>
                </c:pt>
                <c:pt idx="1416">
                  <c:v>6410</c:v>
                </c:pt>
                <c:pt idx="1417">
                  <c:v>6410</c:v>
                </c:pt>
                <c:pt idx="1418">
                  <c:v>6410</c:v>
                </c:pt>
                <c:pt idx="1419">
                  <c:v>6410</c:v>
                </c:pt>
                <c:pt idx="1420">
                  <c:v>6410</c:v>
                </c:pt>
                <c:pt idx="1421">
                  <c:v>6440</c:v>
                </c:pt>
                <c:pt idx="1422">
                  <c:v>6440</c:v>
                </c:pt>
                <c:pt idx="1423">
                  <c:v>6440</c:v>
                </c:pt>
                <c:pt idx="1424">
                  <c:v>6440</c:v>
                </c:pt>
                <c:pt idx="1425">
                  <c:v>6450</c:v>
                </c:pt>
                <c:pt idx="1426">
                  <c:v>6450</c:v>
                </c:pt>
                <c:pt idx="1427">
                  <c:v>6450</c:v>
                </c:pt>
                <c:pt idx="1428">
                  <c:v>6450</c:v>
                </c:pt>
                <c:pt idx="1429">
                  <c:v>6450</c:v>
                </c:pt>
                <c:pt idx="1430">
                  <c:v>6450</c:v>
                </c:pt>
                <c:pt idx="1431">
                  <c:v>6460</c:v>
                </c:pt>
                <c:pt idx="1432">
                  <c:v>6470</c:v>
                </c:pt>
                <c:pt idx="1433">
                  <c:v>6470</c:v>
                </c:pt>
                <c:pt idx="1434">
                  <c:v>6500</c:v>
                </c:pt>
                <c:pt idx="1435">
                  <c:v>6520</c:v>
                </c:pt>
                <c:pt idx="1436">
                  <c:v>6530</c:v>
                </c:pt>
                <c:pt idx="1437">
                  <c:v>6550</c:v>
                </c:pt>
                <c:pt idx="1438">
                  <c:v>6550</c:v>
                </c:pt>
                <c:pt idx="1439">
                  <c:v>6650</c:v>
                </c:pt>
                <c:pt idx="1440">
                  <c:v>6680</c:v>
                </c:pt>
                <c:pt idx="1441">
                  <c:v>6680</c:v>
                </c:pt>
                <c:pt idx="1442">
                  <c:v>6660</c:v>
                </c:pt>
                <c:pt idx="1443">
                  <c:v>6650</c:v>
                </c:pt>
                <c:pt idx="1444">
                  <c:v>6650</c:v>
                </c:pt>
                <c:pt idx="1445">
                  <c:v>6650</c:v>
                </c:pt>
                <c:pt idx="1446">
                  <c:v>6620</c:v>
                </c:pt>
                <c:pt idx="1447">
                  <c:v>6570</c:v>
                </c:pt>
                <c:pt idx="1448">
                  <c:v>6560</c:v>
                </c:pt>
                <c:pt idx="1449">
                  <c:v>6560</c:v>
                </c:pt>
                <c:pt idx="1450">
                  <c:v>6560</c:v>
                </c:pt>
                <c:pt idx="1451">
                  <c:v>6550</c:v>
                </c:pt>
                <c:pt idx="1452">
                  <c:v>6550</c:v>
                </c:pt>
                <c:pt idx="1453">
                  <c:v>6550</c:v>
                </c:pt>
                <c:pt idx="1454">
                  <c:v>6550</c:v>
                </c:pt>
                <c:pt idx="1455">
                  <c:v>6540</c:v>
                </c:pt>
                <c:pt idx="1456">
                  <c:v>6520</c:v>
                </c:pt>
                <c:pt idx="1457">
                  <c:v>6510</c:v>
                </c:pt>
                <c:pt idx="1458">
                  <c:v>6510</c:v>
                </c:pt>
                <c:pt idx="1459">
                  <c:v>6500</c:v>
                </c:pt>
                <c:pt idx="1460">
                  <c:v>6470</c:v>
                </c:pt>
                <c:pt idx="1461">
                  <c:v>6470</c:v>
                </c:pt>
                <c:pt idx="1462">
                  <c:v>6470</c:v>
                </c:pt>
                <c:pt idx="1463">
                  <c:v>6460</c:v>
                </c:pt>
                <c:pt idx="1464">
                  <c:v>6440</c:v>
                </c:pt>
                <c:pt idx="1465">
                  <c:v>6430</c:v>
                </c:pt>
                <c:pt idx="1466">
                  <c:v>6400</c:v>
                </c:pt>
                <c:pt idx="1467">
                  <c:v>6370</c:v>
                </c:pt>
                <c:pt idx="1468">
                  <c:v>6370</c:v>
                </c:pt>
                <c:pt idx="1469">
                  <c:v>6370</c:v>
                </c:pt>
                <c:pt idx="1470">
                  <c:v>6370</c:v>
                </c:pt>
                <c:pt idx="1471">
                  <c:v>6370</c:v>
                </c:pt>
                <c:pt idx="1472">
                  <c:v>6370</c:v>
                </c:pt>
                <c:pt idx="1473">
                  <c:v>6430</c:v>
                </c:pt>
                <c:pt idx="1474">
                  <c:v>6420</c:v>
                </c:pt>
                <c:pt idx="1475">
                  <c:v>6410</c:v>
                </c:pt>
                <c:pt idx="1476">
                  <c:v>6380</c:v>
                </c:pt>
                <c:pt idx="1477">
                  <c:v>6380</c:v>
                </c:pt>
                <c:pt idx="1478">
                  <c:v>6370</c:v>
                </c:pt>
                <c:pt idx="1479">
                  <c:v>6370</c:v>
                </c:pt>
                <c:pt idx="1480">
                  <c:v>6360</c:v>
                </c:pt>
                <c:pt idx="1481">
                  <c:v>6360</c:v>
                </c:pt>
                <c:pt idx="1482">
                  <c:v>6360</c:v>
                </c:pt>
                <c:pt idx="1483">
                  <c:v>6360</c:v>
                </c:pt>
                <c:pt idx="1484">
                  <c:v>6360</c:v>
                </c:pt>
                <c:pt idx="1485">
                  <c:v>6360</c:v>
                </c:pt>
                <c:pt idx="1486">
                  <c:v>6360</c:v>
                </c:pt>
                <c:pt idx="1487">
                  <c:v>6360</c:v>
                </c:pt>
                <c:pt idx="1488">
                  <c:v>6360</c:v>
                </c:pt>
                <c:pt idx="1489">
                  <c:v>6360</c:v>
                </c:pt>
                <c:pt idx="1490">
                  <c:v>6360</c:v>
                </c:pt>
                <c:pt idx="1491">
                  <c:v>6380</c:v>
                </c:pt>
                <c:pt idx="1492">
                  <c:v>6380</c:v>
                </c:pt>
                <c:pt idx="1493">
                  <c:v>6380</c:v>
                </c:pt>
                <c:pt idx="1494">
                  <c:v>6380</c:v>
                </c:pt>
                <c:pt idx="1495">
                  <c:v>6380</c:v>
                </c:pt>
                <c:pt idx="1496">
                  <c:v>6380</c:v>
                </c:pt>
                <c:pt idx="1497">
                  <c:v>6380</c:v>
                </c:pt>
                <c:pt idx="1498">
                  <c:v>6380</c:v>
                </c:pt>
                <c:pt idx="1499">
                  <c:v>6380</c:v>
                </c:pt>
                <c:pt idx="1500">
                  <c:v>6380</c:v>
                </c:pt>
                <c:pt idx="1501">
                  <c:v>6380</c:v>
                </c:pt>
                <c:pt idx="1502">
                  <c:v>6380</c:v>
                </c:pt>
                <c:pt idx="1503">
                  <c:v>6390</c:v>
                </c:pt>
                <c:pt idx="1504">
                  <c:v>6390</c:v>
                </c:pt>
                <c:pt idx="1505">
                  <c:v>6390</c:v>
                </c:pt>
                <c:pt idx="1506">
                  <c:v>6390</c:v>
                </c:pt>
                <c:pt idx="1507">
                  <c:v>6390</c:v>
                </c:pt>
                <c:pt idx="1508">
                  <c:v>6390</c:v>
                </c:pt>
                <c:pt idx="1509">
                  <c:v>6390</c:v>
                </c:pt>
                <c:pt idx="1510">
                  <c:v>6390</c:v>
                </c:pt>
                <c:pt idx="1511">
                  <c:v>6390</c:v>
                </c:pt>
                <c:pt idx="1512">
                  <c:v>6400</c:v>
                </c:pt>
                <c:pt idx="1513">
                  <c:v>6410</c:v>
                </c:pt>
                <c:pt idx="1514">
                  <c:v>6410</c:v>
                </c:pt>
                <c:pt idx="1515">
                  <c:v>6410</c:v>
                </c:pt>
                <c:pt idx="1516">
                  <c:v>6410</c:v>
                </c:pt>
                <c:pt idx="1517">
                  <c:v>6410</c:v>
                </c:pt>
                <c:pt idx="1518">
                  <c:v>6410</c:v>
                </c:pt>
                <c:pt idx="1519">
                  <c:v>6400</c:v>
                </c:pt>
                <c:pt idx="1520">
                  <c:v>6400</c:v>
                </c:pt>
                <c:pt idx="1521">
                  <c:v>6390</c:v>
                </c:pt>
                <c:pt idx="1522">
                  <c:v>6380</c:v>
                </c:pt>
                <c:pt idx="1523">
                  <c:v>6390</c:v>
                </c:pt>
                <c:pt idx="1524">
                  <c:v>6390</c:v>
                </c:pt>
                <c:pt idx="1525">
                  <c:v>6390</c:v>
                </c:pt>
                <c:pt idx="1526">
                  <c:v>6390</c:v>
                </c:pt>
                <c:pt idx="1527">
                  <c:v>6390</c:v>
                </c:pt>
                <c:pt idx="1528">
                  <c:v>6390</c:v>
                </c:pt>
                <c:pt idx="1529">
                  <c:v>6390</c:v>
                </c:pt>
                <c:pt idx="1530">
                  <c:v>6390</c:v>
                </c:pt>
                <c:pt idx="1531">
                  <c:v>6400</c:v>
                </c:pt>
                <c:pt idx="1532">
                  <c:v>6420</c:v>
                </c:pt>
                <c:pt idx="1533">
                  <c:v>6420</c:v>
                </c:pt>
                <c:pt idx="1534">
                  <c:v>6420</c:v>
                </c:pt>
                <c:pt idx="1535">
                  <c:v>6420</c:v>
                </c:pt>
                <c:pt idx="1536">
                  <c:v>6420</c:v>
                </c:pt>
                <c:pt idx="1537">
                  <c:v>6420</c:v>
                </c:pt>
                <c:pt idx="1538">
                  <c:v>6420</c:v>
                </c:pt>
                <c:pt idx="1539">
                  <c:v>6420</c:v>
                </c:pt>
                <c:pt idx="1540">
                  <c:v>6420</c:v>
                </c:pt>
                <c:pt idx="1541">
                  <c:v>6420</c:v>
                </c:pt>
                <c:pt idx="1542">
                  <c:v>6420</c:v>
                </c:pt>
                <c:pt idx="1543">
                  <c:v>6420</c:v>
                </c:pt>
                <c:pt idx="1544">
                  <c:v>6420</c:v>
                </c:pt>
                <c:pt idx="1545">
                  <c:v>6410</c:v>
                </c:pt>
                <c:pt idx="1546">
                  <c:v>6410</c:v>
                </c:pt>
                <c:pt idx="1547">
                  <c:v>6410</c:v>
                </c:pt>
                <c:pt idx="1548">
                  <c:v>6410</c:v>
                </c:pt>
                <c:pt idx="1549">
                  <c:v>6410</c:v>
                </c:pt>
                <c:pt idx="1550">
                  <c:v>6410</c:v>
                </c:pt>
                <c:pt idx="1551">
                  <c:v>6400</c:v>
                </c:pt>
                <c:pt idx="1552">
                  <c:v>6390</c:v>
                </c:pt>
                <c:pt idx="1553">
                  <c:v>6380</c:v>
                </c:pt>
                <c:pt idx="1554">
                  <c:v>6370</c:v>
                </c:pt>
                <c:pt idx="1555">
                  <c:v>6370</c:v>
                </c:pt>
                <c:pt idx="1556">
                  <c:v>6360</c:v>
                </c:pt>
                <c:pt idx="1557">
                  <c:v>6350</c:v>
                </c:pt>
                <c:pt idx="1558">
                  <c:v>6340</c:v>
                </c:pt>
                <c:pt idx="1559">
                  <c:v>6330</c:v>
                </c:pt>
                <c:pt idx="1560">
                  <c:v>6330</c:v>
                </c:pt>
                <c:pt idx="1561">
                  <c:v>6330</c:v>
                </c:pt>
                <c:pt idx="1562">
                  <c:v>6330</c:v>
                </c:pt>
                <c:pt idx="1563">
                  <c:v>6330</c:v>
                </c:pt>
                <c:pt idx="1564">
                  <c:v>6330</c:v>
                </c:pt>
                <c:pt idx="1565">
                  <c:v>6330</c:v>
                </c:pt>
                <c:pt idx="1566">
                  <c:v>6330</c:v>
                </c:pt>
                <c:pt idx="1567">
                  <c:v>6330</c:v>
                </c:pt>
                <c:pt idx="1568">
                  <c:v>6330</c:v>
                </c:pt>
                <c:pt idx="1569">
                  <c:v>6330</c:v>
                </c:pt>
                <c:pt idx="1570">
                  <c:v>6330</c:v>
                </c:pt>
                <c:pt idx="1571">
                  <c:v>6330</c:v>
                </c:pt>
                <c:pt idx="1572">
                  <c:v>6330</c:v>
                </c:pt>
                <c:pt idx="1573">
                  <c:v>6330</c:v>
                </c:pt>
                <c:pt idx="1574">
                  <c:v>6340</c:v>
                </c:pt>
                <c:pt idx="1575">
                  <c:v>6350</c:v>
                </c:pt>
                <c:pt idx="1576">
                  <c:v>6350</c:v>
                </c:pt>
                <c:pt idx="1577">
                  <c:v>6360</c:v>
                </c:pt>
                <c:pt idx="1578">
                  <c:v>6360</c:v>
                </c:pt>
                <c:pt idx="1579">
                  <c:v>6360</c:v>
                </c:pt>
                <c:pt idx="1580">
                  <c:v>6350</c:v>
                </c:pt>
                <c:pt idx="1581">
                  <c:v>6350</c:v>
                </c:pt>
                <c:pt idx="1582">
                  <c:v>6340</c:v>
                </c:pt>
                <c:pt idx="1583">
                  <c:v>6340</c:v>
                </c:pt>
                <c:pt idx="1584">
                  <c:v>6340</c:v>
                </c:pt>
                <c:pt idx="1585">
                  <c:v>6340</c:v>
                </c:pt>
                <c:pt idx="1586">
                  <c:v>6340</c:v>
                </c:pt>
                <c:pt idx="1587">
                  <c:v>6340</c:v>
                </c:pt>
                <c:pt idx="1588">
                  <c:v>6370</c:v>
                </c:pt>
                <c:pt idx="1589">
                  <c:v>6370</c:v>
                </c:pt>
                <c:pt idx="1590">
                  <c:v>6370</c:v>
                </c:pt>
                <c:pt idx="1591">
                  <c:v>6380</c:v>
                </c:pt>
                <c:pt idx="1592">
                  <c:v>6380</c:v>
                </c:pt>
                <c:pt idx="1593">
                  <c:v>6430</c:v>
                </c:pt>
                <c:pt idx="1594">
                  <c:v>6450</c:v>
                </c:pt>
                <c:pt idx="1595">
                  <c:v>6460</c:v>
                </c:pt>
                <c:pt idx="1596">
                  <c:v>6460</c:v>
                </c:pt>
                <c:pt idx="1597">
                  <c:v>6460</c:v>
                </c:pt>
                <c:pt idx="1598">
                  <c:v>6470</c:v>
                </c:pt>
                <c:pt idx="1599">
                  <c:v>6480</c:v>
                </c:pt>
                <c:pt idx="1600">
                  <c:v>6480</c:v>
                </c:pt>
                <c:pt idx="1601">
                  <c:v>6480</c:v>
                </c:pt>
                <c:pt idx="1602">
                  <c:v>6480</c:v>
                </c:pt>
                <c:pt idx="1603">
                  <c:v>6480</c:v>
                </c:pt>
                <c:pt idx="1604">
                  <c:v>6480</c:v>
                </c:pt>
                <c:pt idx="1605">
                  <c:v>6490</c:v>
                </c:pt>
                <c:pt idx="1606">
                  <c:v>6490</c:v>
                </c:pt>
                <c:pt idx="1607">
                  <c:v>6490</c:v>
                </c:pt>
                <c:pt idx="1608">
                  <c:v>6490</c:v>
                </c:pt>
                <c:pt idx="1609">
                  <c:v>6490</c:v>
                </c:pt>
                <c:pt idx="1610">
                  <c:v>6490</c:v>
                </c:pt>
                <c:pt idx="1611">
                  <c:v>6510</c:v>
                </c:pt>
                <c:pt idx="1612">
                  <c:v>6510</c:v>
                </c:pt>
                <c:pt idx="1613">
                  <c:v>6510</c:v>
                </c:pt>
                <c:pt idx="1614">
                  <c:v>6510</c:v>
                </c:pt>
                <c:pt idx="1615">
                  <c:v>6510</c:v>
                </c:pt>
                <c:pt idx="1616">
                  <c:v>6540</c:v>
                </c:pt>
                <c:pt idx="1617">
                  <c:v>6540</c:v>
                </c:pt>
                <c:pt idx="1618">
                  <c:v>6550</c:v>
                </c:pt>
                <c:pt idx="1619">
                  <c:v>6550</c:v>
                </c:pt>
                <c:pt idx="1620">
                  <c:v>6580</c:v>
                </c:pt>
                <c:pt idx="1621">
                  <c:v>6620</c:v>
                </c:pt>
                <c:pt idx="1622">
                  <c:v>6620</c:v>
                </c:pt>
                <c:pt idx="1623">
                  <c:v>6620</c:v>
                </c:pt>
                <c:pt idx="1624">
                  <c:v>6620</c:v>
                </c:pt>
                <c:pt idx="1625">
                  <c:v>6620</c:v>
                </c:pt>
                <c:pt idx="1626">
                  <c:v>6600</c:v>
                </c:pt>
                <c:pt idx="1627">
                  <c:v>6600</c:v>
                </c:pt>
                <c:pt idx="1628">
                  <c:v>6600</c:v>
                </c:pt>
                <c:pt idx="1629">
                  <c:v>6600</c:v>
                </c:pt>
                <c:pt idx="1630">
                  <c:v>6600</c:v>
                </c:pt>
                <c:pt idx="1631">
                  <c:v>6610</c:v>
                </c:pt>
                <c:pt idx="1632">
                  <c:v>6610</c:v>
                </c:pt>
                <c:pt idx="1633">
                  <c:v>6610</c:v>
                </c:pt>
                <c:pt idx="1634">
                  <c:v>6620</c:v>
                </c:pt>
                <c:pt idx="1635">
                  <c:v>6620</c:v>
                </c:pt>
                <c:pt idx="1636">
                  <c:v>6620</c:v>
                </c:pt>
                <c:pt idx="1637">
                  <c:v>6630</c:v>
                </c:pt>
                <c:pt idx="1638">
                  <c:v>6650</c:v>
                </c:pt>
                <c:pt idx="1639">
                  <c:v>6670</c:v>
                </c:pt>
                <c:pt idx="1640">
                  <c:v>6700</c:v>
                </c:pt>
                <c:pt idx="1641">
                  <c:v>6740</c:v>
                </c:pt>
                <c:pt idx="1642">
                  <c:v>6780</c:v>
                </c:pt>
                <c:pt idx="1643">
                  <c:v>6800</c:v>
                </c:pt>
                <c:pt idx="1644">
                  <c:v>6830</c:v>
                </c:pt>
                <c:pt idx="1645">
                  <c:v>6850</c:v>
                </c:pt>
                <c:pt idx="1646">
                  <c:v>6850</c:v>
                </c:pt>
                <c:pt idx="1647">
                  <c:v>6850</c:v>
                </c:pt>
                <c:pt idx="1648">
                  <c:v>6850</c:v>
                </c:pt>
                <c:pt idx="1649">
                  <c:v>6850</c:v>
                </c:pt>
                <c:pt idx="1650">
                  <c:v>6830</c:v>
                </c:pt>
                <c:pt idx="1651">
                  <c:v>6820</c:v>
                </c:pt>
                <c:pt idx="1652">
                  <c:v>6820</c:v>
                </c:pt>
                <c:pt idx="1653">
                  <c:v>6820</c:v>
                </c:pt>
                <c:pt idx="1654">
                  <c:v>6830</c:v>
                </c:pt>
                <c:pt idx="1655">
                  <c:v>6830</c:v>
                </c:pt>
                <c:pt idx="1656">
                  <c:v>6830</c:v>
                </c:pt>
                <c:pt idx="1657">
                  <c:v>6820</c:v>
                </c:pt>
                <c:pt idx="1658">
                  <c:v>6820</c:v>
                </c:pt>
                <c:pt idx="1659">
                  <c:v>6810</c:v>
                </c:pt>
                <c:pt idx="1660">
                  <c:v>6810</c:v>
                </c:pt>
                <c:pt idx="1661">
                  <c:v>6800</c:v>
                </c:pt>
                <c:pt idx="1662">
                  <c:v>6790</c:v>
                </c:pt>
                <c:pt idx="1663">
                  <c:v>6790</c:v>
                </c:pt>
                <c:pt idx="1664">
                  <c:v>6780</c:v>
                </c:pt>
                <c:pt idx="1665">
                  <c:v>6770</c:v>
                </c:pt>
                <c:pt idx="1666">
                  <c:v>6760</c:v>
                </c:pt>
                <c:pt idx="1667">
                  <c:v>6760</c:v>
                </c:pt>
                <c:pt idx="1668">
                  <c:v>6730</c:v>
                </c:pt>
                <c:pt idx="1669">
                  <c:v>6730</c:v>
                </c:pt>
                <c:pt idx="1670">
                  <c:v>6730</c:v>
                </c:pt>
                <c:pt idx="1671">
                  <c:v>6730</c:v>
                </c:pt>
                <c:pt idx="1672">
                  <c:v>6730</c:v>
                </c:pt>
                <c:pt idx="1673">
                  <c:v>6730</c:v>
                </c:pt>
                <c:pt idx="1674">
                  <c:v>6730</c:v>
                </c:pt>
                <c:pt idx="1675">
                  <c:v>6730</c:v>
                </c:pt>
                <c:pt idx="1676">
                  <c:v>6720</c:v>
                </c:pt>
                <c:pt idx="1677">
                  <c:v>6720</c:v>
                </c:pt>
                <c:pt idx="1678">
                  <c:v>6710</c:v>
                </c:pt>
                <c:pt idx="1679">
                  <c:v>6700</c:v>
                </c:pt>
                <c:pt idx="1680">
                  <c:v>6700</c:v>
                </c:pt>
                <c:pt idx="1681">
                  <c:v>6680</c:v>
                </c:pt>
                <c:pt idx="1682">
                  <c:v>6680</c:v>
                </c:pt>
                <c:pt idx="1683">
                  <c:v>6670</c:v>
                </c:pt>
                <c:pt idx="1684">
                  <c:v>6670</c:v>
                </c:pt>
                <c:pt idx="1685">
                  <c:v>6670</c:v>
                </c:pt>
                <c:pt idx="1686">
                  <c:v>6660</c:v>
                </c:pt>
                <c:pt idx="1687">
                  <c:v>6650</c:v>
                </c:pt>
                <c:pt idx="1688">
                  <c:v>6650</c:v>
                </c:pt>
                <c:pt idx="1689">
                  <c:v>6640</c:v>
                </c:pt>
                <c:pt idx="1690">
                  <c:v>6640</c:v>
                </c:pt>
                <c:pt idx="1691">
                  <c:v>6630</c:v>
                </c:pt>
                <c:pt idx="1692">
                  <c:v>6630</c:v>
                </c:pt>
                <c:pt idx="1693">
                  <c:v>6610</c:v>
                </c:pt>
                <c:pt idx="1694">
                  <c:v>6610</c:v>
                </c:pt>
                <c:pt idx="1695">
                  <c:v>6610</c:v>
                </c:pt>
                <c:pt idx="1696">
                  <c:v>6610</c:v>
                </c:pt>
                <c:pt idx="1697">
                  <c:v>6610</c:v>
                </c:pt>
                <c:pt idx="1698">
                  <c:v>6600</c:v>
                </c:pt>
                <c:pt idx="1699">
                  <c:v>6590</c:v>
                </c:pt>
                <c:pt idx="1700">
                  <c:v>6580</c:v>
                </c:pt>
                <c:pt idx="1701">
                  <c:v>6580</c:v>
                </c:pt>
                <c:pt idx="1702">
                  <c:v>6570</c:v>
                </c:pt>
                <c:pt idx="1703">
                  <c:v>6550</c:v>
                </c:pt>
                <c:pt idx="1704">
                  <c:v>6530</c:v>
                </c:pt>
                <c:pt idx="1705">
                  <c:v>6500</c:v>
                </c:pt>
                <c:pt idx="1706">
                  <c:v>6490</c:v>
                </c:pt>
                <c:pt idx="1707">
                  <c:v>6490</c:v>
                </c:pt>
                <c:pt idx="1708">
                  <c:v>6430</c:v>
                </c:pt>
                <c:pt idx="1709">
                  <c:v>6430</c:v>
                </c:pt>
                <c:pt idx="1710">
                  <c:v>6420</c:v>
                </c:pt>
                <c:pt idx="1711">
                  <c:v>6410</c:v>
                </c:pt>
                <c:pt idx="1712">
                  <c:v>6400</c:v>
                </c:pt>
                <c:pt idx="1713">
                  <c:v>6370</c:v>
                </c:pt>
                <c:pt idx="1714">
                  <c:v>6340</c:v>
                </c:pt>
                <c:pt idx="1715">
                  <c:v>6330</c:v>
                </c:pt>
                <c:pt idx="1716">
                  <c:v>6330</c:v>
                </c:pt>
                <c:pt idx="1717">
                  <c:v>6330</c:v>
                </c:pt>
                <c:pt idx="1718">
                  <c:v>6320</c:v>
                </c:pt>
                <c:pt idx="1719">
                  <c:v>6310</c:v>
                </c:pt>
                <c:pt idx="1720">
                  <c:v>6310</c:v>
                </c:pt>
                <c:pt idx="1721">
                  <c:v>6310</c:v>
                </c:pt>
                <c:pt idx="1722">
                  <c:v>6310</c:v>
                </c:pt>
                <c:pt idx="1723">
                  <c:v>6310</c:v>
                </c:pt>
                <c:pt idx="1724">
                  <c:v>6310</c:v>
                </c:pt>
                <c:pt idx="1725">
                  <c:v>6310</c:v>
                </c:pt>
                <c:pt idx="1726">
                  <c:v>6310</c:v>
                </c:pt>
                <c:pt idx="1727">
                  <c:v>6310</c:v>
                </c:pt>
                <c:pt idx="1728">
                  <c:v>6320</c:v>
                </c:pt>
                <c:pt idx="1729">
                  <c:v>6320</c:v>
                </c:pt>
                <c:pt idx="1730">
                  <c:v>6340</c:v>
                </c:pt>
                <c:pt idx="1731">
                  <c:v>6350</c:v>
                </c:pt>
                <c:pt idx="1732">
                  <c:v>6350</c:v>
                </c:pt>
                <c:pt idx="1733">
                  <c:v>6330</c:v>
                </c:pt>
                <c:pt idx="1734">
                  <c:v>6330</c:v>
                </c:pt>
                <c:pt idx="1735">
                  <c:v>6330</c:v>
                </c:pt>
                <c:pt idx="1736">
                  <c:v>6330</c:v>
                </c:pt>
                <c:pt idx="1737">
                  <c:v>6320</c:v>
                </c:pt>
                <c:pt idx="1738">
                  <c:v>6330</c:v>
                </c:pt>
                <c:pt idx="1739">
                  <c:v>6330</c:v>
                </c:pt>
                <c:pt idx="1740">
                  <c:v>6330</c:v>
                </c:pt>
                <c:pt idx="1741">
                  <c:v>6330</c:v>
                </c:pt>
                <c:pt idx="1742">
                  <c:v>6330</c:v>
                </c:pt>
                <c:pt idx="1743">
                  <c:v>6330</c:v>
                </c:pt>
                <c:pt idx="1744">
                  <c:v>6330</c:v>
                </c:pt>
                <c:pt idx="1745">
                  <c:v>6330</c:v>
                </c:pt>
                <c:pt idx="1746">
                  <c:v>6330</c:v>
                </c:pt>
                <c:pt idx="1747">
                  <c:v>6320</c:v>
                </c:pt>
                <c:pt idx="1748">
                  <c:v>6320</c:v>
                </c:pt>
                <c:pt idx="1749">
                  <c:v>6320</c:v>
                </c:pt>
                <c:pt idx="1750">
                  <c:v>6310</c:v>
                </c:pt>
                <c:pt idx="1751">
                  <c:v>6310</c:v>
                </c:pt>
                <c:pt idx="1752">
                  <c:v>6300</c:v>
                </c:pt>
                <c:pt idx="1753">
                  <c:v>6290</c:v>
                </c:pt>
                <c:pt idx="1754">
                  <c:v>6290</c:v>
                </c:pt>
                <c:pt idx="1755">
                  <c:v>6280</c:v>
                </c:pt>
                <c:pt idx="1756">
                  <c:v>6280</c:v>
                </c:pt>
                <c:pt idx="1757">
                  <c:v>6270</c:v>
                </c:pt>
                <c:pt idx="1758">
                  <c:v>6260</c:v>
                </c:pt>
                <c:pt idx="1759">
                  <c:v>6260</c:v>
                </c:pt>
                <c:pt idx="1760">
                  <c:v>6260</c:v>
                </c:pt>
                <c:pt idx="1761">
                  <c:v>6250</c:v>
                </c:pt>
                <c:pt idx="1762">
                  <c:v>6250</c:v>
                </c:pt>
                <c:pt idx="1763">
                  <c:v>6250</c:v>
                </c:pt>
                <c:pt idx="1764">
                  <c:v>6250</c:v>
                </c:pt>
                <c:pt idx="1765">
                  <c:v>6250</c:v>
                </c:pt>
                <c:pt idx="1766">
                  <c:v>6240</c:v>
                </c:pt>
                <c:pt idx="1767">
                  <c:v>6240</c:v>
                </c:pt>
                <c:pt idx="1768">
                  <c:v>6230</c:v>
                </c:pt>
                <c:pt idx="1769">
                  <c:v>6220</c:v>
                </c:pt>
                <c:pt idx="1770">
                  <c:v>6220</c:v>
                </c:pt>
                <c:pt idx="1771">
                  <c:v>6220</c:v>
                </c:pt>
                <c:pt idx="1772">
                  <c:v>6220</c:v>
                </c:pt>
                <c:pt idx="1773">
                  <c:v>6220</c:v>
                </c:pt>
                <c:pt idx="1774">
                  <c:v>6220</c:v>
                </c:pt>
                <c:pt idx="1775">
                  <c:v>6220</c:v>
                </c:pt>
                <c:pt idx="1776">
                  <c:v>6220</c:v>
                </c:pt>
                <c:pt idx="1777">
                  <c:v>6220</c:v>
                </c:pt>
                <c:pt idx="1778">
                  <c:v>6220</c:v>
                </c:pt>
                <c:pt idx="1779">
                  <c:v>6220</c:v>
                </c:pt>
                <c:pt idx="1780">
                  <c:v>6200</c:v>
                </c:pt>
                <c:pt idx="1781">
                  <c:v>6200</c:v>
                </c:pt>
                <c:pt idx="1782">
                  <c:v>6200</c:v>
                </c:pt>
                <c:pt idx="1783">
                  <c:v>6190</c:v>
                </c:pt>
                <c:pt idx="1784">
                  <c:v>6190</c:v>
                </c:pt>
                <c:pt idx="1785">
                  <c:v>6180</c:v>
                </c:pt>
                <c:pt idx="1786">
                  <c:v>6170</c:v>
                </c:pt>
                <c:pt idx="1787">
                  <c:v>6150</c:v>
                </c:pt>
                <c:pt idx="1788">
                  <c:v>6150</c:v>
                </c:pt>
                <c:pt idx="1789">
                  <c:v>6140</c:v>
                </c:pt>
                <c:pt idx="1790">
                  <c:v>6140</c:v>
                </c:pt>
                <c:pt idx="1791">
                  <c:v>6130</c:v>
                </c:pt>
                <c:pt idx="1792">
                  <c:v>6110</c:v>
                </c:pt>
                <c:pt idx="1793">
                  <c:v>6090</c:v>
                </c:pt>
                <c:pt idx="1794">
                  <c:v>6090</c:v>
                </c:pt>
                <c:pt idx="1795">
                  <c:v>6080</c:v>
                </c:pt>
                <c:pt idx="1796">
                  <c:v>6070</c:v>
                </c:pt>
                <c:pt idx="1797">
                  <c:v>6050</c:v>
                </c:pt>
                <c:pt idx="1798">
                  <c:v>6000</c:v>
                </c:pt>
                <c:pt idx="1799">
                  <c:v>5990</c:v>
                </c:pt>
                <c:pt idx="1800">
                  <c:v>5960</c:v>
                </c:pt>
                <c:pt idx="1801">
                  <c:v>5930</c:v>
                </c:pt>
                <c:pt idx="1802">
                  <c:v>5900</c:v>
                </c:pt>
                <c:pt idx="1803">
                  <c:v>5900</c:v>
                </c:pt>
                <c:pt idx="1804">
                  <c:v>5880</c:v>
                </c:pt>
                <c:pt idx="1805">
                  <c:v>5870</c:v>
                </c:pt>
                <c:pt idx="1806">
                  <c:v>5870</c:v>
                </c:pt>
                <c:pt idx="1807">
                  <c:v>5850</c:v>
                </c:pt>
                <c:pt idx="1808">
                  <c:v>5830</c:v>
                </c:pt>
                <c:pt idx="1809">
                  <c:v>5790</c:v>
                </c:pt>
                <c:pt idx="1810">
                  <c:v>5790</c:v>
                </c:pt>
                <c:pt idx="1811">
                  <c:v>5830</c:v>
                </c:pt>
                <c:pt idx="1812">
                  <c:v>5900</c:v>
                </c:pt>
                <c:pt idx="1813">
                  <c:v>5930</c:v>
                </c:pt>
                <c:pt idx="1814">
                  <c:v>5930</c:v>
                </c:pt>
                <c:pt idx="1815">
                  <c:v>5930</c:v>
                </c:pt>
                <c:pt idx="1816">
                  <c:v>5930</c:v>
                </c:pt>
                <c:pt idx="1817">
                  <c:v>5930</c:v>
                </c:pt>
                <c:pt idx="1818">
                  <c:v>5930</c:v>
                </c:pt>
                <c:pt idx="1819">
                  <c:v>5930</c:v>
                </c:pt>
                <c:pt idx="1820">
                  <c:v>5930</c:v>
                </c:pt>
                <c:pt idx="1821">
                  <c:v>5960</c:v>
                </c:pt>
                <c:pt idx="1822">
                  <c:v>6000</c:v>
                </c:pt>
                <c:pt idx="1823">
                  <c:v>6050</c:v>
                </c:pt>
                <c:pt idx="1824">
                  <c:v>6080</c:v>
                </c:pt>
                <c:pt idx="1825">
                  <c:v>6130</c:v>
                </c:pt>
                <c:pt idx="1826">
                  <c:v>6150</c:v>
                </c:pt>
                <c:pt idx="1827">
                  <c:v>6150</c:v>
                </c:pt>
                <c:pt idx="1828">
                  <c:v>6130</c:v>
                </c:pt>
                <c:pt idx="1829">
                  <c:v>6120</c:v>
                </c:pt>
                <c:pt idx="1830">
                  <c:v>6110</c:v>
                </c:pt>
                <c:pt idx="1831">
                  <c:v>6100</c:v>
                </c:pt>
                <c:pt idx="1832">
                  <c:v>6100</c:v>
                </c:pt>
                <c:pt idx="1833">
                  <c:v>6100</c:v>
                </c:pt>
                <c:pt idx="1834">
                  <c:v>6100</c:v>
                </c:pt>
                <c:pt idx="1835">
                  <c:v>6100</c:v>
                </c:pt>
                <c:pt idx="1836">
                  <c:v>6100</c:v>
                </c:pt>
                <c:pt idx="1837">
                  <c:v>6100</c:v>
                </c:pt>
                <c:pt idx="1838">
                  <c:v>6100</c:v>
                </c:pt>
                <c:pt idx="1839">
                  <c:v>6100</c:v>
                </c:pt>
                <c:pt idx="1840">
                  <c:v>6100</c:v>
                </c:pt>
                <c:pt idx="1841">
                  <c:v>6100</c:v>
                </c:pt>
                <c:pt idx="1842">
                  <c:v>6100</c:v>
                </c:pt>
                <c:pt idx="1843">
                  <c:v>6100</c:v>
                </c:pt>
                <c:pt idx="1844">
                  <c:v>6100</c:v>
                </c:pt>
                <c:pt idx="1845">
                  <c:v>6100</c:v>
                </c:pt>
                <c:pt idx="1846">
                  <c:v>6100</c:v>
                </c:pt>
                <c:pt idx="1847">
                  <c:v>6100</c:v>
                </c:pt>
                <c:pt idx="1848">
                  <c:v>6100</c:v>
                </c:pt>
                <c:pt idx="1849">
                  <c:v>6100</c:v>
                </c:pt>
                <c:pt idx="1850">
                  <c:v>6100</c:v>
                </c:pt>
                <c:pt idx="1851">
                  <c:v>6100</c:v>
                </c:pt>
                <c:pt idx="1852">
                  <c:v>6100</c:v>
                </c:pt>
                <c:pt idx="1853">
                  <c:v>6100</c:v>
                </c:pt>
                <c:pt idx="1854">
                  <c:v>6100</c:v>
                </c:pt>
                <c:pt idx="1855">
                  <c:v>6100</c:v>
                </c:pt>
                <c:pt idx="1856">
                  <c:v>6100</c:v>
                </c:pt>
                <c:pt idx="1857">
                  <c:v>6100</c:v>
                </c:pt>
                <c:pt idx="1858">
                  <c:v>6100</c:v>
                </c:pt>
                <c:pt idx="1859">
                  <c:v>6100</c:v>
                </c:pt>
                <c:pt idx="1860">
                  <c:v>6100</c:v>
                </c:pt>
                <c:pt idx="1861">
                  <c:v>6100</c:v>
                </c:pt>
                <c:pt idx="1862">
                  <c:v>6100</c:v>
                </c:pt>
                <c:pt idx="1863">
                  <c:v>6100</c:v>
                </c:pt>
                <c:pt idx="1864">
                  <c:v>6100</c:v>
                </c:pt>
                <c:pt idx="1865">
                  <c:v>6090</c:v>
                </c:pt>
                <c:pt idx="1866">
                  <c:v>6090</c:v>
                </c:pt>
                <c:pt idx="1867">
                  <c:v>6090</c:v>
                </c:pt>
                <c:pt idx="1868">
                  <c:v>6090</c:v>
                </c:pt>
                <c:pt idx="1869">
                  <c:v>6090</c:v>
                </c:pt>
                <c:pt idx="1870">
                  <c:v>6090</c:v>
                </c:pt>
                <c:pt idx="1871">
                  <c:v>6090</c:v>
                </c:pt>
                <c:pt idx="1872">
                  <c:v>6090</c:v>
                </c:pt>
                <c:pt idx="1873">
                  <c:v>6090</c:v>
                </c:pt>
                <c:pt idx="1874">
                  <c:v>6090</c:v>
                </c:pt>
                <c:pt idx="1875">
                  <c:v>6090</c:v>
                </c:pt>
                <c:pt idx="1876">
                  <c:v>6090</c:v>
                </c:pt>
                <c:pt idx="1877">
                  <c:v>6080</c:v>
                </c:pt>
                <c:pt idx="1878">
                  <c:v>6080</c:v>
                </c:pt>
                <c:pt idx="1879">
                  <c:v>6080</c:v>
                </c:pt>
                <c:pt idx="1880">
                  <c:v>6080</c:v>
                </c:pt>
                <c:pt idx="1881">
                  <c:v>6080</c:v>
                </c:pt>
                <c:pt idx="1882">
                  <c:v>6080</c:v>
                </c:pt>
                <c:pt idx="1883">
                  <c:v>6080</c:v>
                </c:pt>
                <c:pt idx="1884">
                  <c:v>6070</c:v>
                </c:pt>
                <c:pt idx="1885">
                  <c:v>6070</c:v>
                </c:pt>
                <c:pt idx="1886">
                  <c:v>6070</c:v>
                </c:pt>
                <c:pt idx="1887">
                  <c:v>6070</c:v>
                </c:pt>
                <c:pt idx="1888">
                  <c:v>6070</c:v>
                </c:pt>
                <c:pt idx="1889">
                  <c:v>6070</c:v>
                </c:pt>
                <c:pt idx="1890">
                  <c:v>6070</c:v>
                </c:pt>
                <c:pt idx="1891">
                  <c:v>6070</c:v>
                </c:pt>
                <c:pt idx="1892">
                  <c:v>6070</c:v>
                </c:pt>
                <c:pt idx="1893">
                  <c:v>6060</c:v>
                </c:pt>
                <c:pt idx="1894">
                  <c:v>6060</c:v>
                </c:pt>
                <c:pt idx="1895">
                  <c:v>6060</c:v>
                </c:pt>
                <c:pt idx="1896">
                  <c:v>6060</c:v>
                </c:pt>
                <c:pt idx="1897">
                  <c:v>6060</c:v>
                </c:pt>
                <c:pt idx="1898">
                  <c:v>6060</c:v>
                </c:pt>
                <c:pt idx="1899">
                  <c:v>6060</c:v>
                </c:pt>
                <c:pt idx="1900">
                  <c:v>6060</c:v>
                </c:pt>
                <c:pt idx="1901">
                  <c:v>6060</c:v>
                </c:pt>
                <c:pt idx="1902">
                  <c:v>6060</c:v>
                </c:pt>
                <c:pt idx="1903">
                  <c:v>6050</c:v>
                </c:pt>
                <c:pt idx="1904">
                  <c:v>6050</c:v>
                </c:pt>
                <c:pt idx="1905">
                  <c:v>6050</c:v>
                </c:pt>
                <c:pt idx="1906">
                  <c:v>6050</c:v>
                </c:pt>
                <c:pt idx="1907">
                  <c:v>6050</c:v>
                </c:pt>
                <c:pt idx="1908">
                  <c:v>6040</c:v>
                </c:pt>
                <c:pt idx="1909">
                  <c:v>6040</c:v>
                </c:pt>
                <c:pt idx="1910">
                  <c:v>6040</c:v>
                </c:pt>
                <c:pt idx="1911">
                  <c:v>6040</c:v>
                </c:pt>
                <c:pt idx="1912">
                  <c:v>6030</c:v>
                </c:pt>
                <c:pt idx="1913">
                  <c:v>6030</c:v>
                </c:pt>
                <c:pt idx="1914">
                  <c:v>6030</c:v>
                </c:pt>
                <c:pt idx="1915">
                  <c:v>6030</c:v>
                </c:pt>
                <c:pt idx="1916">
                  <c:v>6030</c:v>
                </c:pt>
                <c:pt idx="1917">
                  <c:v>6030</c:v>
                </c:pt>
                <c:pt idx="1918">
                  <c:v>6030</c:v>
                </c:pt>
                <c:pt idx="1919">
                  <c:v>6030</c:v>
                </c:pt>
                <c:pt idx="1920">
                  <c:v>6030</c:v>
                </c:pt>
                <c:pt idx="1921">
                  <c:v>6030</c:v>
                </c:pt>
                <c:pt idx="1922">
                  <c:v>6030</c:v>
                </c:pt>
                <c:pt idx="1923">
                  <c:v>6030</c:v>
                </c:pt>
                <c:pt idx="1924">
                  <c:v>6030</c:v>
                </c:pt>
                <c:pt idx="1925">
                  <c:v>6050</c:v>
                </c:pt>
                <c:pt idx="1926">
                  <c:v>6050</c:v>
                </c:pt>
                <c:pt idx="1927">
                  <c:v>6060</c:v>
                </c:pt>
                <c:pt idx="1928">
                  <c:v>6070</c:v>
                </c:pt>
                <c:pt idx="1929">
                  <c:v>6070</c:v>
                </c:pt>
                <c:pt idx="1930">
                  <c:v>6070</c:v>
                </c:pt>
                <c:pt idx="1931">
                  <c:v>6060</c:v>
                </c:pt>
                <c:pt idx="1932">
                  <c:v>6060</c:v>
                </c:pt>
                <c:pt idx="1933">
                  <c:v>6060</c:v>
                </c:pt>
                <c:pt idx="1934">
                  <c:v>6060</c:v>
                </c:pt>
                <c:pt idx="1935">
                  <c:v>6050</c:v>
                </c:pt>
                <c:pt idx="1936">
                  <c:v>6050</c:v>
                </c:pt>
                <c:pt idx="1937">
                  <c:v>6040</c:v>
                </c:pt>
                <c:pt idx="1938">
                  <c:v>6040</c:v>
                </c:pt>
                <c:pt idx="1939">
                  <c:v>6040</c:v>
                </c:pt>
                <c:pt idx="1940">
                  <c:v>6040</c:v>
                </c:pt>
                <c:pt idx="1941">
                  <c:v>6040</c:v>
                </c:pt>
                <c:pt idx="1942">
                  <c:v>6040</c:v>
                </c:pt>
                <c:pt idx="1943">
                  <c:v>6040</c:v>
                </c:pt>
                <c:pt idx="1944">
                  <c:v>6040</c:v>
                </c:pt>
                <c:pt idx="1945">
                  <c:v>6040</c:v>
                </c:pt>
                <c:pt idx="1946">
                  <c:v>6040</c:v>
                </c:pt>
                <c:pt idx="1947">
                  <c:v>6040</c:v>
                </c:pt>
                <c:pt idx="1948">
                  <c:v>6040</c:v>
                </c:pt>
                <c:pt idx="1949">
                  <c:v>6030</c:v>
                </c:pt>
                <c:pt idx="1950">
                  <c:v>6030</c:v>
                </c:pt>
                <c:pt idx="1951">
                  <c:v>6030</c:v>
                </c:pt>
                <c:pt idx="1952">
                  <c:v>6030</c:v>
                </c:pt>
                <c:pt idx="1953">
                  <c:v>6030</c:v>
                </c:pt>
                <c:pt idx="1954">
                  <c:v>6030</c:v>
                </c:pt>
                <c:pt idx="1955">
                  <c:v>6030</c:v>
                </c:pt>
                <c:pt idx="1956">
                  <c:v>6030</c:v>
                </c:pt>
                <c:pt idx="1957">
                  <c:v>6030</c:v>
                </c:pt>
                <c:pt idx="1958">
                  <c:v>6030</c:v>
                </c:pt>
                <c:pt idx="1959">
                  <c:v>6030</c:v>
                </c:pt>
                <c:pt idx="1960">
                  <c:v>6030</c:v>
                </c:pt>
                <c:pt idx="1961">
                  <c:v>6030</c:v>
                </c:pt>
                <c:pt idx="1962">
                  <c:v>6030</c:v>
                </c:pt>
                <c:pt idx="1963">
                  <c:v>6030</c:v>
                </c:pt>
                <c:pt idx="1964">
                  <c:v>6030</c:v>
                </c:pt>
                <c:pt idx="1965">
                  <c:v>6020</c:v>
                </c:pt>
                <c:pt idx="1966">
                  <c:v>6020</c:v>
                </c:pt>
                <c:pt idx="1967">
                  <c:v>6020</c:v>
                </c:pt>
                <c:pt idx="1968">
                  <c:v>6020</c:v>
                </c:pt>
                <c:pt idx="1969">
                  <c:v>6030</c:v>
                </c:pt>
                <c:pt idx="1970">
                  <c:v>6030</c:v>
                </c:pt>
                <c:pt idx="1971">
                  <c:v>6030</c:v>
                </c:pt>
                <c:pt idx="1972">
                  <c:v>6020</c:v>
                </c:pt>
                <c:pt idx="1973">
                  <c:v>6020</c:v>
                </c:pt>
                <c:pt idx="1974">
                  <c:v>6020</c:v>
                </c:pt>
                <c:pt idx="1975">
                  <c:v>6020</c:v>
                </c:pt>
                <c:pt idx="1976">
                  <c:v>6020</c:v>
                </c:pt>
                <c:pt idx="1977">
                  <c:v>6020</c:v>
                </c:pt>
                <c:pt idx="1978">
                  <c:v>6020</c:v>
                </c:pt>
                <c:pt idx="1979">
                  <c:v>6020</c:v>
                </c:pt>
                <c:pt idx="1980">
                  <c:v>6020</c:v>
                </c:pt>
                <c:pt idx="1981">
                  <c:v>6020</c:v>
                </c:pt>
                <c:pt idx="1982">
                  <c:v>6020</c:v>
                </c:pt>
                <c:pt idx="1983">
                  <c:v>6020</c:v>
                </c:pt>
                <c:pt idx="1984">
                  <c:v>6020</c:v>
                </c:pt>
                <c:pt idx="1985">
                  <c:v>6020</c:v>
                </c:pt>
                <c:pt idx="1986">
                  <c:v>6020</c:v>
                </c:pt>
                <c:pt idx="1987">
                  <c:v>6020</c:v>
                </c:pt>
                <c:pt idx="1988">
                  <c:v>6020</c:v>
                </c:pt>
                <c:pt idx="1989">
                  <c:v>6020</c:v>
                </c:pt>
                <c:pt idx="1990">
                  <c:v>6020</c:v>
                </c:pt>
                <c:pt idx="1991">
                  <c:v>6020</c:v>
                </c:pt>
                <c:pt idx="1992">
                  <c:v>6020</c:v>
                </c:pt>
                <c:pt idx="1993">
                  <c:v>6020</c:v>
                </c:pt>
                <c:pt idx="1994">
                  <c:v>6020</c:v>
                </c:pt>
                <c:pt idx="1995">
                  <c:v>6020</c:v>
                </c:pt>
                <c:pt idx="1996">
                  <c:v>6020</c:v>
                </c:pt>
                <c:pt idx="1997">
                  <c:v>6000</c:v>
                </c:pt>
                <c:pt idx="1998">
                  <c:v>5970</c:v>
                </c:pt>
                <c:pt idx="1999">
                  <c:v>5950</c:v>
                </c:pt>
                <c:pt idx="2000">
                  <c:v>5920</c:v>
                </c:pt>
                <c:pt idx="2001">
                  <c:v>5850</c:v>
                </c:pt>
                <c:pt idx="2002">
                  <c:v>5820</c:v>
                </c:pt>
                <c:pt idx="2003">
                  <c:v>5790</c:v>
                </c:pt>
                <c:pt idx="2004">
                  <c:v>5770</c:v>
                </c:pt>
                <c:pt idx="2005">
                  <c:v>5770</c:v>
                </c:pt>
                <c:pt idx="2006">
                  <c:v>5760</c:v>
                </c:pt>
                <c:pt idx="2007">
                  <c:v>5750</c:v>
                </c:pt>
                <c:pt idx="2008">
                  <c:v>5730</c:v>
                </c:pt>
                <c:pt idx="2009">
                  <c:v>5700</c:v>
                </c:pt>
                <c:pt idx="2010">
                  <c:v>5670</c:v>
                </c:pt>
                <c:pt idx="2011">
                  <c:v>5580</c:v>
                </c:pt>
                <c:pt idx="2012">
                  <c:v>5550</c:v>
                </c:pt>
                <c:pt idx="2013">
                  <c:v>5500</c:v>
                </c:pt>
                <c:pt idx="2014">
                  <c:v>5450</c:v>
                </c:pt>
                <c:pt idx="2015">
                  <c:v>5420</c:v>
                </c:pt>
                <c:pt idx="2016">
                  <c:v>5350</c:v>
                </c:pt>
                <c:pt idx="2017">
                  <c:v>5320</c:v>
                </c:pt>
                <c:pt idx="2018">
                  <c:v>5250</c:v>
                </c:pt>
                <c:pt idx="2019">
                  <c:v>5210</c:v>
                </c:pt>
                <c:pt idx="2020">
                  <c:v>5160</c:v>
                </c:pt>
                <c:pt idx="2021">
                  <c:v>5140</c:v>
                </c:pt>
                <c:pt idx="2022">
                  <c:v>5100</c:v>
                </c:pt>
                <c:pt idx="2023">
                  <c:v>5090</c:v>
                </c:pt>
                <c:pt idx="2024">
                  <c:v>5080</c:v>
                </c:pt>
                <c:pt idx="2025">
                  <c:v>5070</c:v>
                </c:pt>
                <c:pt idx="2026">
                  <c:v>5000</c:v>
                </c:pt>
                <c:pt idx="2027">
                  <c:v>4950</c:v>
                </c:pt>
                <c:pt idx="2028">
                  <c:v>4970</c:v>
                </c:pt>
                <c:pt idx="2029">
                  <c:v>5070</c:v>
                </c:pt>
                <c:pt idx="2030">
                  <c:v>5070</c:v>
                </c:pt>
                <c:pt idx="2031">
                  <c:v>5070</c:v>
                </c:pt>
                <c:pt idx="2032">
                  <c:v>5070</c:v>
                </c:pt>
                <c:pt idx="2033">
                  <c:v>5070</c:v>
                </c:pt>
                <c:pt idx="2034">
                  <c:v>5070</c:v>
                </c:pt>
                <c:pt idx="2035">
                  <c:v>5070</c:v>
                </c:pt>
                <c:pt idx="2036">
                  <c:v>5070</c:v>
                </c:pt>
                <c:pt idx="2037">
                  <c:v>5070</c:v>
                </c:pt>
                <c:pt idx="2038">
                  <c:v>5070</c:v>
                </c:pt>
                <c:pt idx="2039">
                  <c:v>5070</c:v>
                </c:pt>
                <c:pt idx="2040">
                  <c:v>5070</c:v>
                </c:pt>
                <c:pt idx="2041">
                  <c:v>5070</c:v>
                </c:pt>
                <c:pt idx="2042">
                  <c:v>5070</c:v>
                </c:pt>
                <c:pt idx="2043">
                  <c:v>5150</c:v>
                </c:pt>
                <c:pt idx="2044">
                  <c:v>5180</c:v>
                </c:pt>
                <c:pt idx="2045">
                  <c:v>5220</c:v>
                </c:pt>
                <c:pt idx="2046">
                  <c:v>5220</c:v>
                </c:pt>
                <c:pt idx="2047">
                  <c:v>5220</c:v>
                </c:pt>
                <c:pt idx="2048">
                  <c:v>5210</c:v>
                </c:pt>
                <c:pt idx="2049">
                  <c:v>5210</c:v>
                </c:pt>
                <c:pt idx="2050">
                  <c:v>5210</c:v>
                </c:pt>
                <c:pt idx="2051">
                  <c:v>5200</c:v>
                </c:pt>
                <c:pt idx="2052">
                  <c:v>5200</c:v>
                </c:pt>
                <c:pt idx="2053">
                  <c:v>5210</c:v>
                </c:pt>
                <c:pt idx="2054">
                  <c:v>5210</c:v>
                </c:pt>
                <c:pt idx="2055">
                  <c:v>5220</c:v>
                </c:pt>
                <c:pt idx="2056">
                  <c:v>5220</c:v>
                </c:pt>
                <c:pt idx="2057">
                  <c:v>5250</c:v>
                </c:pt>
                <c:pt idx="2058">
                  <c:v>5350</c:v>
                </c:pt>
                <c:pt idx="2059">
                  <c:v>5450</c:v>
                </c:pt>
                <c:pt idx="2060">
                  <c:v>5470</c:v>
                </c:pt>
                <c:pt idx="2061">
                  <c:v>5470</c:v>
                </c:pt>
                <c:pt idx="2062">
                  <c:v>5470</c:v>
                </c:pt>
                <c:pt idx="2063">
                  <c:v>5470</c:v>
                </c:pt>
                <c:pt idx="2064">
                  <c:v>5500</c:v>
                </c:pt>
                <c:pt idx="2065">
                  <c:v>5650</c:v>
                </c:pt>
                <c:pt idx="2066">
                  <c:v>5710</c:v>
                </c:pt>
                <c:pt idx="2067">
                  <c:v>5740</c:v>
                </c:pt>
                <c:pt idx="2068">
                  <c:v>5760</c:v>
                </c:pt>
                <c:pt idx="2069">
                  <c:v>5800</c:v>
                </c:pt>
                <c:pt idx="2070">
                  <c:v>5800</c:v>
                </c:pt>
                <c:pt idx="2071">
                  <c:v>5800</c:v>
                </c:pt>
                <c:pt idx="2072">
                  <c:v>5780</c:v>
                </c:pt>
                <c:pt idx="2073">
                  <c:v>5780</c:v>
                </c:pt>
                <c:pt idx="2074">
                  <c:v>5760</c:v>
                </c:pt>
                <c:pt idx="2075">
                  <c:v>5760</c:v>
                </c:pt>
                <c:pt idx="2076">
                  <c:v>5760</c:v>
                </c:pt>
                <c:pt idx="2077">
                  <c:v>5750</c:v>
                </c:pt>
                <c:pt idx="2078">
                  <c:v>5740</c:v>
                </c:pt>
                <c:pt idx="2079">
                  <c:v>5730</c:v>
                </c:pt>
                <c:pt idx="2080">
                  <c:v>5730</c:v>
                </c:pt>
                <c:pt idx="2081">
                  <c:v>5730</c:v>
                </c:pt>
                <c:pt idx="2082">
                  <c:v>5730</c:v>
                </c:pt>
                <c:pt idx="2083">
                  <c:v>5750</c:v>
                </c:pt>
                <c:pt idx="2084">
                  <c:v>5750</c:v>
                </c:pt>
                <c:pt idx="2085">
                  <c:v>5750</c:v>
                </c:pt>
                <c:pt idx="2086">
                  <c:v>5780</c:v>
                </c:pt>
                <c:pt idx="2087">
                  <c:v>5800</c:v>
                </c:pt>
                <c:pt idx="2088">
                  <c:v>5820</c:v>
                </c:pt>
                <c:pt idx="2089">
                  <c:v>5820</c:v>
                </c:pt>
                <c:pt idx="2090">
                  <c:v>5820</c:v>
                </c:pt>
                <c:pt idx="2091">
                  <c:v>5820</c:v>
                </c:pt>
                <c:pt idx="2092">
                  <c:v>5830</c:v>
                </c:pt>
                <c:pt idx="2093">
                  <c:v>5850</c:v>
                </c:pt>
                <c:pt idx="2094">
                  <c:v>5850</c:v>
                </c:pt>
                <c:pt idx="2095">
                  <c:v>5850</c:v>
                </c:pt>
                <c:pt idx="2096">
                  <c:v>5900</c:v>
                </c:pt>
                <c:pt idx="2097">
                  <c:v>5920</c:v>
                </c:pt>
                <c:pt idx="2098">
                  <c:v>5900</c:v>
                </c:pt>
                <c:pt idx="2099">
                  <c:v>5880</c:v>
                </c:pt>
                <c:pt idx="2100">
                  <c:v>5880</c:v>
                </c:pt>
                <c:pt idx="2101">
                  <c:v>5880</c:v>
                </c:pt>
                <c:pt idx="2102">
                  <c:v>5870</c:v>
                </c:pt>
                <c:pt idx="2103">
                  <c:v>5860</c:v>
                </c:pt>
                <c:pt idx="2104">
                  <c:v>5840</c:v>
                </c:pt>
                <c:pt idx="2105">
                  <c:v>5840</c:v>
                </c:pt>
                <c:pt idx="2106">
                  <c:v>5830</c:v>
                </c:pt>
                <c:pt idx="2107">
                  <c:v>5830</c:v>
                </c:pt>
                <c:pt idx="2108">
                  <c:v>5830</c:v>
                </c:pt>
                <c:pt idx="2109">
                  <c:v>5830</c:v>
                </c:pt>
                <c:pt idx="2110">
                  <c:v>5800</c:v>
                </c:pt>
                <c:pt idx="2111">
                  <c:v>5780</c:v>
                </c:pt>
                <c:pt idx="2112">
                  <c:v>5760</c:v>
                </c:pt>
                <c:pt idx="2113">
                  <c:v>5750</c:v>
                </c:pt>
                <c:pt idx="2114">
                  <c:v>5740</c:v>
                </c:pt>
                <c:pt idx="2115">
                  <c:v>5720</c:v>
                </c:pt>
                <c:pt idx="2116">
                  <c:v>5710</c:v>
                </c:pt>
                <c:pt idx="2117">
                  <c:v>5700</c:v>
                </c:pt>
                <c:pt idx="2118">
                  <c:v>5680</c:v>
                </c:pt>
                <c:pt idx="2119">
                  <c:v>5670</c:v>
                </c:pt>
                <c:pt idx="2120">
                  <c:v>5630</c:v>
                </c:pt>
                <c:pt idx="2121">
                  <c:v>5620</c:v>
                </c:pt>
                <c:pt idx="2122">
                  <c:v>5610</c:v>
                </c:pt>
                <c:pt idx="2123">
                  <c:v>5570</c:v>
                </c:pt>
                <c:pt idx="2124">
                  <c:v>5550</c:v>
                </c:pt>
                <c:pt idx="2125">
                  <c:v>5550</c:v>
                </c:pt>
                <c:pt idx="2126">
                  <c:v>5550</c:v>
                </c:pt>
                <c:pt idx="2127">
                  <c:v>5590</c:v>
                </c:pt>
                <c:pt idx="2128">
                  <c:v>5630</c:v>
                </c:pt>
                <c:pt idx="2129">
                  <c:v>5630</c:v>
                </c:pt>
                <c:pt idx="2130">
                  <c:v>5600</c:v>
                </c:pt>
                <c:pt idx="2131">
                  <c:v>5550</c:v>
                </c:pt>
                <c:pt idx="2132">
                  <c:v>5500</c:v>
                </c:pt>
                <c:pt idx="2133">
                  <c:v>5470</c:v>
                </c:pt>
                <c:pt idx="2134">
                  <c:v>5470</c:v>
                </c:pt>
                <c:pt idx="2135">
                  <c:v>5470</c:v>
                </c:pt>
                <c:pt idx="2136">
                  <c:v>5450</c:v>
                </c:pt>
                <c:pt idx="2137">
                  <c:v>5450</c:v>
                </c:pt>
                <c:pt idx="2138">
                  <c:v>5430</c:v>
                </c:pt>
                <c:pt idx="2139">
                  <c:v>5420</c:v>
                </c:pt>
                <c:pt idx="2140">
                  <c:v>5410</c:v>
                </c:pt>
                <c:pt idx="2141">
                  <c:v>5410</c:v>
                </c:pt>
                <c:pt idx="2142">
                  <c:v>5400</c:v>
                </c:pt>
                <c:pt idx="2143">
                  <c:v>5390</c:v>
                </c:pt>
                <c:pt idx="2144">
                  <c:v>5380</c:v>
                </c:pt>
                <c:pt idx="2145">
                  <c:v>5370</c:v>
                </c:pt>
                <c:pt idx="2146">
                  <c:v>5350</c:v>
                </c:pt>
                <c:pt idx="2147">
                  <c:v>5340</c:v>
                </c:pt>
                <c:pt idx="2148">
                  <c:v>5340</c:v>
                </c:pt>
                <c:pt idx="2149">
                  <c:v>5340</c:v>
                </c:pt>
                <c:pt idx="2150">
                  <c:v>5300</c:v>
                </c:pt>
                <c:pt idx="2151">
                  <c:v>5290</c:v>
                </c:pt>
                <c:pt idx="2152">
                  <c:v>5280</c:v>
                </c:pt>
                <c:pt idx="2153">
                  <c:v>5280</c:v>
                </c:pt>
                <c:pt idx="2154">
                  <c:v>5280</c:v>
                </c:pt>
                <c:pt idx="2155">
                  <c:v>5300</c:v>
                </c:pt>
                <c:pt idx="2156">
                  <c:v>5300</c:v>
                </c:pt>
                <c:pt idx="2157">
                  <c:v>5310</c:v>
                </c:pt>
                <c:pt idx="2158">
                  <c:v>5310</c:v>
                </c:pt>
                <c:pt idx="2159">
                  <c:v>5320</c:v>
                </c:pt>
                <c:pt idx="2160">
                  <c:v>5300</c:v>
                </c:pt>
                <c:pt idx="2161">
                  <c:v>5340</c:v>
                </c:pt>
                <c:pt idx="2162">
                  <c:v>5340</c:v>
                </c:pt>
                <c:pt idx="2163">
                  <c:v>5330</c:v>
                </c:pt>
                <c:pt idx="2164">
                  <c:v>5320</c:v>
                </c:pt>
                <c:pt idx="2165">
                  <c:v>5310</c:v>
                </c:pt>
                <c:pt idx="2166">
                  <c:v>5310</c:v>
                </c:pt>
                <c:pt idx="2167">
                  <c:v>5310</c:v>
                </c:pt>
                <c:pt idx="2168">
                  <c:v>5310</c:v>
                </c:pt>
                <c:pt idx="2169">
                  <c:v>5330</c:v>
                </c:pt>
                <c:pt idx="2170">
                  <c:v>5330</c:v>
                </c:pt>
                <c:pt idx="2171">
                  <c:v>5320</c:v>
                </c:pt>
                <c:pt idx="2172">
                  <c:v>5310</c:v>
                </c:pt>
                <c:pt idx="2173">
                  <c:v>5310</c:v>
                </c:pt>
                <c:pt idx="2174">
                  <c:v>5310</c:v>
                </c:pt>
                <c:pt idx="2175">
                  <c:v>5300</c:v>
                </c:pt>
                <c:pt idx="2176">
                  <c:v>5290</c:v>
                </c:pt>
                <c:pt idx="2177">
                  <c:v>5290</c:v>
                </c:pt>
                <c:pt idx="2178">
                  <c:v>5290</c:v>
                </c:pt>
                <c:pt idx="2179">
                  <c:v>5280</c:v>
                </c:pt>
                <c:pt idx="2180">
                  <c:v>5260</c:v>
                </c:pt>
                <c:pt idx="2181">
                  <c:v>5250</c:v>
                </c:pt>
                <c:pt idx="2182">
                  <c:v>5240</c:v>
                </c:pt>
                <c:pt idx="2183">
                  <c:v>5230</c:v>
                </c:pt>
                <c:pt idx="2184">
                  <c:v>5200</c:v>
                </c:pt>
                <c:pt idx="2185">
                  <c:v>5200</c:v>
                </c:pt>
                <c:pt idx="2186">
                  <c:v>5200</c:v>
                </c:pt>
                <c:pt idx="2187">
                  <c:v>5200</c:v>
                </c:pt>
                <c:pt idx="2188">
                  <c:v>5180</c:v>
                </c:pt>
                <c:pt idx="2189">
                  <c:v>5180</c:v>
                </c:pt>
                <c:pt idx="2190">
                  <c:v>5170</c:v>
                </c:pt>
                <c:pt idx="2191">
                  <c:v>5150</c:v>
                </c:pt>
                <c:pt idx="2192">
                  <c:v>5150</c:v>
                </c:pt>
                <c:pt idx="2193">
                  <c:v>5170</c:v>
                </c:pt>
                <c:pt idx="2194">
                  <c:v>5180</c:v>
                </c:pt>
                <c:pt idx="2195">
                  <c:v>5180</c:v>
                </c:pt>
                <c:pt idx="2196">
                  <c:v>5170</c:v>
                </c:pt>
                <c:pt idx="2197">
                  <c:v>5160</c:v>
                </c:pt>
                <c:pt idx="2198">
                  <c:v>5160</c:v>
                </c:pt>
                <c:pt idx="2199">
                  <c:v>5150</c:v>
                </c:pt>
                <c:pt idx="2200">
                  <c:v>5140</c:v>
                </c:pt>
                <c:pt idx="2201">
                  <c:v>5130</c:v>
                </c:pt>
                <c:pt idx="2202">
                  <c:v>5110</c:v>
                </c:pt>
                <c:pt idx="2203">
                  <c:v>5110</c:v>
                </c:pt>
                <c:pt idx="2204">
                  <c:v>5100</c:v>
                </c:pt>
                <c:pt idx="2205">
                  <c:v>5070</c:v>
                </c:pt>
                <c:pt idx="2206">
                  <c:v>5060</c:v>
                </c:pt>
                <c:pt idx="2207">
                  <c:v>5050</c:v>
                </c:pt>
                <c:pt idx="2208">
                  <c:v>5020</c:v>
                </c:pt>
                <c:pt idx="2209">
                  <c:v>4990</c:v>
                </c:pt>
                <c:pt idx="2210">
                  <c:v>4970</c:v>
                </c:pt>
                <c:pt idx="2211">
                  <c:v>4950</c:v>
                </c:pt>
                <c:pt idx="2212">
                  <c:v>4930</c:v>
                </c:pt>
                <c:pt idx="2213">
                  <c:v>4880</c:v>
                </c:pt>
                <c:pt idx="2214">
                  <c:v>4850</c:v>
                </c:pt>
                <c:pt idx="2215">
                  <c:v>4850</c:v>
                </c:pt>
                <c:pt idx="2216">
                  <c:v>4840</c:v>
                </c:pt>
                <c:pt idx="2217">
                  <c:v>4820</c:v>
                </c:pt>
                <c:pt idx="2218">
                  <c:v>4790</c:v>
                </c:pt>
                <c:pt idx="2219">
                  <c:v>4780</c:v>
                </c:pt>
                <c:pt idx="2220">
                  <c:v>4750</c:v>
                </c:pt>
                <c:pt idx="2221">
                  <c:v>4730</c:v>
                </c:pt>
                <c:pt idx="2222">
                  <c:v>4700</c:v>
                </c:pt>
                <c:pt idx="2223">
                  <c:v>4670</c:v>
                </c:pt>
                <c:pt idx="2224">
                  <c:v>4680</c:v>
                </c:pt>
                <c:pt idx="2225">
                  <c:v>4690</c:v>
                </c:pt>
                <c:pt idx="2226">
                  <c:v>4700</c:v>
                </c:pt>
                <c:pt idx="2227">
                  <c:v>4730</c:v>
                </c:pt>
                <c:pt idx="2228">
                  <c:v>4750</c:v>
                </c:pt>
                <c:pt idx="2229">
                  <c:v>4740</c:v>
                </c:pt>
                <c:pt idx="2230">
                  <c:v>4730</c:v>
                </c:pt>
                <c:pt idx="2231">
                  <c:v>4720</c:v>
                </c:pt>
                <c:pt idx="2232">
                  <c:v>4720</c:v>
                </c:pt>
                <c:pt idx="2233">
                  <c:v>4720</c:v>
                </c:pt>
                <c:pt idx="2234">
                  <c:v>4720</c:v>
                </c:pt>
                <c:pt idx="2235">
                  <c:v>4700</c:v>
                </c:pt>
                <c:pt idx="2236">
                  <c:v>4680</c:v>
                </c:pt>
                <c:pt idx="2237">
                  <c:v>4660</c:v>
                </c:pt>
                <c:pt idx="2238">
                  <c:v>4660</c:v>
                </c:pt>
                <c:pt idx="2239">
                  <c:v>4660</c:v>
                </c:pt>
                <c:pt idx="2240">
                  <c:v>4660</c:v>
                </c:pt>
                <c:pt idx="2241">
                  <c:v>4660</c:v>
                </c:pt>
                <c:pt idx="2242">
                  <c:v>4660</c:v>
                </c:pt>
                <c:pt idx="2243">
                  <c:v>4660</c:v>
                </c:pt>
                <c:pt idx="2244">
                  <c:v>4680</c:v>
                </c:pt>
                <c:pt idx="2245">
                  <c:v>4700</c:v>
                </c:pt>
                <c:pt idx="2246">
                  <c:v>4760</c:v>
                </c:pt>
                <c:pt idx="2247">
                  <c:v>4790</c:v>
                </c:pt>
                <c:pt idx="2248">
                  <c:v>4830</c:v>
                </c:pt>
                <c:pt idx="2249">
                  <c:v>4870</c:v>
                </c:pt>
                <c:pt idx="2250">
                  <c:v>4870</c:v>
                </c:pt>
                <c:pt idx="2251">
                  <c:v>4870</c:v>
                </c:pt>
                <c:pt idx="2252">
                  <c:v>4870</c:v>
                </c:pt>
                <c:pt idx="2253">
                  <c:v>4860</c:v>
                </c:pt>
                <c:pt idx="2254">
                  <c:v>4860</c:v>
                </c:pt>
                <c:pt idx="2255">
                  <c:v>4860</c:v>
                </c:pt>
                <c:pt idx="2256">
                  <c:v>4850</c:v>
                </c:pt>
                <c:pt idx="2257">
                  <c:v>4850</c:v>
                </c:pt>
                <c:pt idx="2258">
                  <c:v>4850</c:v>
                </c:pt>
                <c:pt idx="2259">
                  <c:v>4840</c:v>
                </c:pt>
                <c:pt idx="2260">
                  <c:v>4830</c:v>
                </c:pt>
                <c:pt idx="2261">
                  <c:v>4830</c:v>
                </c:pt>
                <c:pt idx="2262">
                  <c:v>4820</c:v>
                </c:pt>
                <c:pt idx="2263">
                  <c:v>4790</c:v>
                </c:pt>
                <c:pt idx="2264">
                  <c:v>4760</c:v>
                </c:pt>
                <c:pt idx="2265">
                  <c:v>4760</c:v>
                </c:pt>
                <c:pt idx="2266">
                  <c:v>4760</c:v>
                </c:pt>
                <c:pt idx="2267">
                  <c:v>4800</c:v>
                </c:pt>
                <c:pt idx="2268">
                  <c:v>4800</c:v>
                </c:pt>
                <c:pt idx="2269">
                  <c:v>4900</c:v>
                </c:pt>
                <c:pt idx="2270">
                  <c:v>4950</c:v>
                </c:pt>
                <c:pt idx="2271">
                  <c:v>4950</c:v>
                </c:pt>
                <c:pt idx="2272">
                  <c:v>4950</c:v>
                </c:pt>
                <c:pt idx="2273">
                  <c:v>4950</c:v>
                </c:pt>
                <c:pt idx="2274">
                  <c:v>4950</c:v>
                </c:pt>
                <c:pt idx="2275">
                  <c:v>4950</c:v>
                </c:pt>
                <c:pt idx="2276">
                  <c:v>4950</c:v>
                </c:pt>
                <c:pt idx="2277">
                  <c:v>5040</c:v>
                </c:pt>
                <c:pt idx="2278">
                  <c:v>5060</c:v>
                </c:pt>
                <c:pt idx="2279">
                  <c:v>5070</c:v>
                </c:pt>
                <c:pt idx="2280">
                  <c:v>5070</c:v>
                </c:pt>
                <c:pt idx="2281">
                  <c:v>5070</c:v>
                </c:pt>
                <c:pt idx="2282">
                  <c:v>5100</c:v>
                </c:pt>
                <c:pt idx="2283">
                  <c:v>5150</c:v>
                </c:pt>
                <c:pt idx="2284">
                  <c:v>5180</c:v>
                </c:pt>
                <c:pt idx="2285">
                  <c:v>5180</c:v>
                </c:pt>
                <c:pt idx="2286">
                  <c:v>5180</c:v>
                </c:pt>
                <c:pt idx="2287">
                  <c:v>5180</c:v>
                </c:pt>
                <c:pt idx="2288">
                  <c:v>5170</c:v>
                </c:pt>
                <c:pt idx="2289">
                  <c:v>5160</c:v>
                </c:pt>
                <c:pt idx="2290">
                  <c:v>5160</c:v>
                </c:pt>
                <c:pt idx="2291">
                  <c:v>5160</c:v>
                </c:pt>
                <c:pt idx="2292">
                  <c:v>5260</c:v>
                </c:pt>
                <c:pt idx="2293">
                  <c:v>5260</c:v>
                </c:pt>
                <c:pt idx="2294">
                  <c:v>5260</c:v>
                </c:pt>
                <c:pt idx="2295">
                  <c:v>5270</c:v>
                </c:pt>
                <c:pt idx="2296">
                  <c:v>5330</c:v>
                </c:pt>
                <c:pt idx="2297">
                  <c:v>5390</c:v>
                </c:pt>
                <c:pt idx="2298">
                  <c:v>5400</c:v>
                </c:pt>
                <c:pt idx="2299">
                  <c:v>5430</c:v>
                </c:pt>
                <c:pt idx="2300">
                  <c:v>5480</c:v>
                </c:pt>
                <c:pt idx="2301">
                  <c:v>5500</c:v>
                </c:pt>
                <c:pt idx="2302">
                  <c:v>5520</c:v>
                </c:pt>
                <c:pt idx="2303">
                  <c:v>5520</c:v>
                </c:pt>
                <c:pt idx="2304">
                  <c:v>5520</c:v>
                </c:pt>
                <c:pt idx="2305">
                  <c:v>5500</c:v>
                </c:pt>
                <c:pt idx="2306">
                  <c:v>5500</c:v>
                </c:pt>
                <c:pt idx="2307">
                  <c:v>5480</c:v>
                </c:pt>
                <c:pt idx="2308">
                  <c:v>5430</c:v>
                </c:pt>
                <c:pt idx="2309">
                  <c:v>5420</c:v>
                </c:pt>
                <c:pt idx="2310">
                  <c:v>5420</c:v>
                </c:pt>
                <c:pt idx="2311">
                  <c:v>5420</c:v>
                </c:pt>
                <c:pt idx="2312">
                  <c:v>5420</c:v>
                </c:pt>
                <c:pt idx="2313">
                  <c:v>5420</c:v>
                </c:pt>
                <c:pt idx="2314">
                  <c:v>5420</c:v>
                </c:pt>
                <c:pt idx="2315">
                  <c:v>5400</c:v>
                </c:pt>
                <c:pt idx="2316">
                  <c:v>5400</c:v>
                </c:pt>
                <c:pt idx="2317">
                  <c:v>5370</c:v>
                </c:pt>
                <c:pt idx="2318">
                  <c:v>5370</c:v>
                </c:pt>
                <c:pt idx="2319">
                  <c:v>5360</c:v>
                </c:pt>
                <c:pt idx="2320">
                  <c:v>5330</c:v>
                </c:pt>
                <c:pt idx="2321">
                  <c:v>5300</c:v>
                </c:pt>
                <c:pt idx="2322">
                  <c:v>5280</c:v>
                </c:pt>
                <c:pt idx="2323">
                  <c:v>5280</c:v>
                </c:pt>
                <c:pt idx="2324">
                  <c:v>5320</c:v>
                </c:pt>
                <c:pt idx="2325">
                  <c:v>5340</c:v>
                </c:pt>
                <c:pt idx="2326">
                  <c:v>5380</c:v>
                </c:pt>
                <c:pt idx="2327">
                  <c:v>5380</c:v>
                </c:pt>
                <c:pt idx="2328">
                  <c:v>5370</c:v>
                </c:pt>
                <c:pt idx="2329">
                  <c:v>5370</c:v>
                </c:pt>
                <c:pt idx="2330">
                  <c:v>5370</c:v>
                </c:pt>
                <c:pt idx="2331">
                  <c:v>5350</c:v>
                </c:pt>
                <c:pt idx="2332">
                  <c:v>5320</c:v>
                </c:pt>
                <c:pt idx="2333">
                  <c:v>5300</c:v>
                </c:pt>
                <c:pt idx="2334">
                  <c:v>5270</c:v>
                </c:pt>
                <c:pt idx="2335">
                  <c:v>5270</c:v>
                </c:pt>
                <c:pt idx="2336">
                  <c:v>5270</c:v>
                </c:pt>
                <c:pt idx="2337">
                  <c:v>5260</c:v>
                </c:pt>
                <c:pt idx="2338">
                  <c:v>5260</c:v>
                </c:pt>
                <c:pt idx="2339">
                  <c:v>5250</c:v>
                </c:pt>
                <c:pt idx="2340">
                  <c:v>5230</c:v>
                </c:pt>
                <c:pt idx="2341">
                  <c:v>5230</c:v>
                </c:pt>
                <c:pt idx="2342">
                  <c:v>5230</c:v>
                </c:pt>
                <c:pt idx="2343">
                  <c:v>5230</c:v>
                </c:pt>
                <c:pt idx="2344">
                  <c:v>5270</c:v>
                </c:pt>
                <c:pt idx="2345">
                  <c:v>5300</c:v>
                </c:pt>
                <c:pt idx="2346">
                  <c:v>5310</c:v>
                </c:pt>
                <c:pt idx="2347">
                  <c:v>5300</c:v>
                </c:pt>
                <c:pt idx="2348">
                  <c:v>5300</c:v>
                </c:pt>
                <c:pt idx="2349">
                  <c:v>5280</c:v>
                </c:pt>
                <c:pt idx="2350">
                  <c:v>5280</c:v>
                </c:pt>
                <c:pt idx="2351">
                  <c:v>5280</c:v>
                </c:pt>
                <c:pt idx="2352">
                  <c:v>5280</c:v>
                </c:pt>
                <c:pt idx="2353">
                  <c:v>5270</c:v>
                </c:pt>
                <c:pt idx="2354">
                  <c:v>5270</c:v>
                </c:pt>
                <c:pt idx="2355">
                  <c:v>5270</c:v>
                </c:pt>
                <c:pt idx="2356">
                  <c:v>5240</c:v>
                </c:pt>
                <c:pt idx="2357">
                  <c:v>5230</c:v>
                </c:pt>
                <c:pt idx="2358">
                  <c:v>5220</c:v>
                </c:pt>
                <c:pt idx="2359">
                  <c:v>5200</c:v>
                </c:pt>
                <c:pt idx="2360">
                  <c:v>5190</c:v>
                </c:pt>
                <c:pt idx="2361">
                  <c:v>5180</c:v>
                </c:pt>
                <c:pt idx="2362">
                  <c:v>5170</c:v>
                </c:pt>
                <c:pt idx="2363">
                  <c:v>5170</c:v>
                </c:pt>
                <c:pt idx="2364">
                  <c:v>5180</c:v>
                </c:pt>
                <c:pt idx="2365">
                  <c:v>5210</c:v>
                </c:pt>
                <c:pt idx="2366">
                  <c:v>5210</c:v>
                </c:pt>
                <c:pt idx="2367">
                  <c:v>5280</c:v>
                </c:pt>
                <c:pt idx="2368">
                  <c:v>5350</c:v>
                </c:pt>
                <c:pt idx="2369">
                  <c:v>5480</c:v>
                </c:pt>
                <c:pt idx="2370">
                  <c:v>5530</c:v>
                </c:pt>
                <c:pt idx="2371">
                  <c:v>5530</c:v>
                </c:pt>
                <c:pt idx="2372">
                  <c:v>5540</c:v>
                </c:pt>
                <c:pt idx="2373">
                  <c:v>5540</c:v>
                </c:pt>
                <c:pt idx="2374">
                  <c:v>5620</c:v>
                </c:pt>
                <c:pt idx="2375">
                  <c:v>5640</c:v>
                </c:pt>
                <c:pt idx="2376">
                  <c:v>5640</c:v>
                </c:pt>
                <c:pt idx="2377">
                  <c:v>5640</c:v>
                </c:pt>
                <c:pt idx="2378">
                  <c:v>5620</c:v>
                </c:pt>
                <c:pt idx="2379">
                  <c:v>5580</c:v>
                </c:pt>
                <c:pt idx="2380">
                  <c:v>5590</c:v>
                </c:pt>
                <c:pt idx="2381">
                  <c:v>5630</c:v>
                </c:pt>
                <c:pt idx="2382">
                  <c:v>5630</c:v>
                </c:pt>
                <c:pt idx="2383">
                  <c:v>5600</c:v>
                </c:pt>
                <c:pt idx="2384">
                  <c:v>5600</c:v>
                </c:pt>
                <c:pt idx="2385">
                  <c:v>5590</c:v>
                </c:pt>
                <c:pt idx="2386">
                  <c:v>5590</c:v>
                </c:pt>
                <c:pt idx="2387">
                  <c:v>5590</c:v>
                </c:pt>
                <c:pt idx="2388">
                  <c:v>5590</c:v>
                </c:pt>
                <c:pt idx="2389">
                  <c:v>5590</c:v>
                </c:pt>
                <c:pt idx="2390">
                  <c:v>5580</c:v>
                </c:pt>
                <c:pt idx="2391">
                  <c:v>5580</c:v>
                </c:pt>
                <c:pt idx="2392">
                  <c:v>5580</c:v>
                </c:pt>
                <c:pt idx="2393">
                  <c:v>5580</c:v>
                </c:pt>
                <c:pt idx="2394">
                  <c:v>5600</c:v>
                </c:pt>
                <c:pt idx="2395">
                  <c:v>5630</c:v>
                </c:pt>
                <c:pt idx="2396">
                  <c:v>5650</c:v>
                </c:pt>
                <c:pt idx="2397">
                  <c:v>5650</c:v>
                </c:pt>
                <c:pt idx="2398">
                  <c:v>5680</c:v>
                </c:pt>
                <c:pt idx="2399">
                  <c:v>5750</c:v>
                </c:pt>
                <c:pt idx="2400">
                  <c:v>5900</c:v>
                </c:pt>
                <c:pt idx="2401">
                  <c:v>5950</c:v>
                </c:pt>
                <c:pt idx="2402">
                  <c:v>5950</c:v>
                </c:pt>
                <c:pt idx="2403">
                  <c:v>5950</c:v>
                </c:pt>
                <c:pt idx="2404">
                  <c:v>5960</c:v>
                </c:pt>
                <c:pt idx="2405">
                  <c:v>5960</c:v>
                </c:pt>
                <c:pt idx="2406">
                  <c:v>5970</c:v>
                </c:pt>
                <c:pt idx="2407">
                  <c:v>5970</c:v>
                </c:pt>
                <c:pt idx="2408">
                  <c:v>5970</c:v>
                </c:pt>
                <c:pt idx="2409">
                  <c:v>5960</c:v>
                </c:pt>
                <c:pt idx="2410">
                  <c:v>5960</c:v>
                </c:pt>
                <c:pt idx="2411">
                  <c:v>5960</c:v>
                </c:pt>
                <c:pt idx="2412">
                  <c:v>5960</c:v>
                </c:pt>
                <c:pt idx="2413">
                  <c:v>5930</c:v>
                </c:pt>
                <c:pt idx="2414">
                  <c:v>5910</c:v>
                </c:pt>
                <c:pt idx="2415">
                  <c:v>5900</c:v>
                </c:pt>
                <c:pt idx="2416">
                  <c:v>5900</c:v>
                </c:pt>
                <c:pt idx="2417">
                  <c:v>5900</c:v>
                </c:pt>
                <c:pt idx="2418">
                  <c:v>5900</c:v>
                </c:pt>
                <c:pt idx="2419">
                  <c:v>5900</c:v>
                </c:pt>
                <c:pt idx="2420">
                  <c:v>5910</c:v>
                </c:pt>
                <c:pt idx="2421">
                  <c:v>5930</c:v>
                </c:pt>
                <c:pt idx="2422">
                  <c:v>6000</c:v>
                </c:pt>
                <c:pt idx="2423">
                  <c:v>6080</c:v>
                </c:pt>
                <c:pt idx="2424">
                  <c:v>6180</c:v>
                </c:pt>
                <c:pt idx="2425">
                  <c:v>6250</c:v>
                </c:pt>
                <c:pt idx="2426">
                  <c:v>6330</c:v>
                </c:pt>
                <c:pt idx="2427">
                  <c:v>6400</c:v>
                </c:pt>
                <c:pt idx="2428">
                  <c:v>6450</c:v>
                </c:pt>
                <c:pt idx="2429">
                  <c:v>6600</c:v>
                </c:pt>
                <c:pt idx="2430">
                  <c:v>6750</c:v>
                </c:pt>
                <c:pt idx="2431">
                  <c:v>6820</c:v>
                </c:pt>
                <c:pt idx="2432">
                  <c:v>6850</c:v>
                </c:pt>
                <c:pt idx="2433">
                  <c:v>6870</c:v>
                </c:pt>
                <c:pt idx="2434">
                  <c:v>6860</c:v>
                </c:pt>
                <c:pt idx="2435">
                  <c:v>6850</c:v>
                </c:pt>
                <c:pt idx="2436">
                  <c:v>6850</c:v>
                </c:pt>
                <c:pt idx="2437">
                  <c:v>6850</c:v>
                </c:pt>
                <c:pt idx="2438">
                  <c:v>6880</c:v>
                </c:pt>
                <c:pt idx="2439">
                  <c:v>6900</c:v>
                </c:pt>
                <c:pt idx="2440">
                  <c:v>6930</c:v>
                </c:pt>
                <c:pt idx="2441">
                  <c:v>7030</c:v>
                </c:pt>
                <c:pt idx="2442">
                  <c:v>7030</c:v>
                </c:pt>
                <c:pt idx="2443">
                  <c:v>7030</c:v>
                </c:pt>
                <c:pt idx="2444">
                  <c:v>7030</c:v>
                </c:pt>
                <c:pt idx="2445">
                  <c:v>7020</c:v>
                </c:pt>
                <c:pt idx="2446">
                  <c:v>7020</c:v>
                </c:pt>
                <c:pt idx="2447">
                  <c:v>7020</c:v>
                </c:pt>
                <c:pt idx="2448">
                  <c:v>7080</c:v>
                </c:pt>
                <c:pt idx="2449">
                  <c:v>7080</c:v>
                </c:pt>
                <c:pt idx="2450">
                  <c:v>7100</c:v>
                </c:pt>
                <c:pt idx="2451">
                  <c:v>7130</c:v>
                </c:pt>
                <c:pt idx="2452">
                  <c:v>7200</c:v>
                </c:pt>
                <c:pt idx="2453">
                  <c:v>7220</c:v>
                </c:pt>
                <c:pt idx="2454">
                  <c:v>7320</c:v>
                </c:pt>
                <c:pt idx="2455">
                  <c:v>7500</c:v>
                </c:pt>
                <c:pt idx="2456">
                  <c:v>7590</c:v>
                </c:pt>
                <c:pt idx="2457">
                  <c:v>7650</c:v>
                </c:pt>
                <c:pt idx="2458">
                  <c:v>7700</c:v>
                </c:pt>
                <c:pt idx="2459">
                  <c:v>7730</c:v>
                </c:pt>
                <c:pt idx="2460">
                  <c:v>7750</c:v>
                </c:pt>
                <c:pt idx="2461">
                  <c:v>7900</c:v>
                </c:pt>
                <c:pt idx="2462">
                  <c:v>8000</c:v>
                </c:pt>
                <c:pt idx="2463">
                  <c:v>8100</c:v>
                </c:pt>
                <c:pt idx="2464">
                  <c:v>8200</c:v>
                </c:pt>
                <c:pt idx="2465">
                  <c:v>8270</c:v>
                </c:pt>
                <c:pt idx="2466">
                  <c:v>8330</c:v>
                </c:pt>
                <c:pt idx="2467">
                  <c:v>8300</c:v>
                </c:pt>
                <c:pt idx="2468">
                  <c:v>8200</c:v>
                </c:pt>
                <c:pt idx="2469">
                  <c:v>8100</c:v>
                </c:pt>
                <c:pt idx="2470">
                  <c:v>8050</c:v>
                </c:pt>
                <c:pt idx="2471">
                  <c:v>8000</c:v>
                </c:pt>
                <c:pt idx="2472">
                  <c:v>8000</c:v>
                </c:pt>
                <c:pt idx="2473">
                  <c:v>8000</c:v>
                </c:pt>
                <c:pt idx="2474">
                  <c:v>7900</c:v>
                </c:pt>
                <c:pt idx="2475">
                  <c:v>7800</c:v>
                </c:pt>
                <c:pt idx="2476">
                  <c:v>7700</c:v>
                </c:pt>
                <c:pt idx="2477">
                  <c:v>7600</c:v>
                </c:pt>
                <c:pt idx="2478">
                  <c:v>7500</c:v>
                </c:pt>
                <c:pt idx="2479">
                  <c:v>7350</c:v>
                </c:pt>
                <c:pt idx="2480">
                  <c:v>7350</c:v>
                </c:pt>
                <c:pt idx="2481">
                  <c:v>7350</c:v>
                </c:pt>
                <c:pt idx="2482">
                  <c:v>7320</c:v>
                </c:pt>
                <c:pt idx="2483">
                  <c:v>7320</c:v>
                </c:pt>
                <c:pt idx="2484">
                  <c:v>7300</c:v>
                </c:pt>
                <c:pt idx="2485">
                  <c:v>7270</c:v>
                </c:pt>
                <c:pt idx="2486">
                  <c:v>7220</c:v>
                </c:pt>
                <c:pt idx="2487">
                  <c:v>7120</c:v>
                </c:pt>
                <c:pt idx="2488">
                  <c:v>7020</c:v>
                </c:pt>
                <c:pt idx="2489">
                  <c:v>6840</c:v>
                </c:pt>
                <c:pt idx="2490">
                  <c:v>6500</c:v>
                </c:pt>
                <c:pt idx="2491">
                  <c:v>6400</c:v>
                </c:pt>
                <c:pt idx="2492">
                  <c:v>6250</c:v>
                </c:pt>
                <c:pt idx="2493">
                  <c:v>6250</c:v>
                </c:pt>
                <c:pt idx="2494">
                  <c:v>6280</c:v>
                </c:pt>
                <c:pt idx="2495">
                  <c:v>6300</c:v>
                </c:pt>
                <c:pt idx="2496">
                  <c:v>6320</c:v>
                </c:pt>
                <c:pt idx="2497">
                  <c:v>6300</c:v>
                </c:pt>
                <c:pt idx="2498">
                  <c:v>6280</c:v>
                </c:pt>
                <c:pt idx="2499">
                  <c:v>6280</c:v>
                </c:pt>
                <c:pt idx="2500">
                  <c:v>6200</c:v>
                </c:pt>
                <c:pt idx="2501">
                  <c:v>6200</c:v>
                </c:pt>
                <c:pt idx="2502">
                  <c:v>6190</c:v>
                </c:pt>
                <c:pt idx="2503">
                  <c:v>6190</c:v>
                </c:pt>
                <c:pt idx="2504">
                  <c:v>6230</c:v>
                </c:pt>
                <c:pt idx="2505">
                  <c:v>6300</c:v>
                </c:pt>
                <c:pt idx="2506">
                  <c:v>6350</c:v>
                </c:pt>
                <c:pt idx="2507">
                  <c:v>6330</c:v>
                </c:pt>
                <c:pt idx="2508">
                  <c:v>6350</c:v>
                </c:pt>
                <c:pt idx="2509">
                  <c:v>6350</c:v>
                </c:pt>
                <c:pt idx="2510">
                  <c:v>6400</c:v>
                </c:pt>
                <c:pt idx="2511">
                  <c:v>6420</c:v>
                </c:pt>
                <c:pt idx="2512">
                  <c:v>6420</c:v>
                </c:pt>
                <c:pt idx="2513">
                  <c:v>6420</c:v>
                </c:pt>
                <c:pt idx="2514">
                  <c:v>6420</c:v>
                </c:pt>
                <c:pt idx="2515">
                  <c:v>6420</c:v>
                </c:pt>
                <c:pt idx="2516">
                  <c:v>6420</c:v>
                </c:pt>
                <c:pt idx="2517">
                  <c:v>6420</c:v>
                </c:pt>
                <c:pt idx="2518">
                  <c:v>6500</c:v>
                </c:pt>
                <c:pt idx="2519">
                  <c:v>6550</c:v>
                </c:pt>
                <c:pt idx="2520">
                  <c:v>6600</c:v>
                </c:pt>
                <c:pt idx="2521">
                  <c:v>6630</c:v>
                </c:pt>
                <c:pt idx="2522">
                  <c:v>6650</c:v>
                </c:pt>
                <c:pt idx="2523">
                  <c:v>6650</c:v>
                </c:pt>
                <c:pt idx="2524">
                  <c:v>6650</c:v>
                </c:pt>
                <c:pt idx="2525">
                  <c:v>6650</c:v>
                </c:pt>
                <c:pt idx="2526">
                  <c:v>6670</c:v>
                </c:pt>
                <c:pt idx="2527">
                  <c:v>6670</c:v>
                </c:pt>
                <c:pt idx="2528">
                  <c:v>6670</c:v>
                </c:pt>
                <c:pt idx="2529">
                  <c:v>6650</c:v>
                </c:pt>
                <c:pt idx="2530">
                  <c:v>6600</c:v>
                </c:pt>
                <c:pt idx="2531">
                  <c:v>6580</c:v>
                </c:pt>
                <c:pt idx="2532">
                  <c:v>6550</c:v>
                </c:pt>
                <c:pt idx="2533">
                  <c:v>6450</c:v>
                </c:pt>
                <c:pt idx="2534">
                  <c:v>6370</c:v>
                </c:pt>
                <c:pt idx="2535">
                  <c:v>6450</c:v>
                </c:pt>
                <c:pt idx="2536">
                  <c:v>6450</c:v>
                </c:pt>
                <c:pt idx="2537">
                  <c:v>6450</c:v>
                </c:pt>
                <c:pt idx="2538">
                  <c:v>6400</c:v>
                </c:pt>
                <c:pt idx="2539">
                  <c:v>6400</c:v>
                </c:pt>
                <c:pt idx="2540">
                  <c:v>6450</c:v>
                </c:pt>
                <c:pt idx="2541">
                  <c:v>6480</c:v>
                </c:pt>
                <c:pt idx="2542">
                  <c:v>6450</c:v>
                </c:pt>
                <c:pt idx="2543">
                  <c:v>6440</c:v>
                </c:pt>
                <c:pt idx="2544">
                  <c:v>6420</c:v>
                </c:pt>
                <c:pt idx="2545">
                  <c:v>6370</c:v>
                </c:pt>
                <c:pt idx="2546">
                  <c:v>6400</c:v>
                </c:pt>
                <c:pt idx="2547">
                  <c:v>6420</c:v>
                </c:pt>
                <c:pt idx="2548">
                  <c:v>6440</c:v>
                </c:pt>
                <c:pt idx="2549">
                  <c:v>6440</c:v>
                </c:pt>
                <c:pt idx="2550">
                  <c:v>6440</c:v>
                </c:pt>
                <c:pt idx="2551">
                  <c:v>6410</c:v>
                </c:pt>
                <c:pt idx="2552">
                  <c:v>6360</c:v>
                </c:pt>
                <c:pt idx="2553">
                  <c:v>6360</c:v>
                </c:pt>
                <c:pt idx="2554">
                  <c:v>6340</c:v>
                </c:pt>
                <c:pt idx="2555">
                  <c:v>6290</c:v>
                </c:pt>
                <c:pt idx="2556">
                  <c:v>6240</c:v>
                </c:pt>
                <c:pt idx="2557">
                  <c:v>6240</c:v>
                </c:pt>
                <c:pt idx="2558">
                  <c:v>6240</c:v>
                </c:pt>
                <c:pt idx="2559">
                  <c:v>6160</c:v>
                </c:pt>
                <c:pt idx="2560">
                  <c:v>6160</c:v>
                </c:pt>
                <c:pt idx="2561">
                  <c:v>6220</c:v>
                </c:pt>
                <c:pt idx="2562">
                  <c:v>6220</c:v>
                </c:pt>
                <c:pt idx="2563">
                  <c:v>6190</c:v>
                </c:pt>
                <c:pt idx="2564">
                  <c:v>6100</c:v>
                </c:pt>
                <c:pt idx="2565">
                  <c:v>6050</c:v>
                </c:pt>
                <c:pt idx="2566">
                  <c:v>6000</c:v>
                </c:pt>
                <c:pt idx="2567">
                  <c:v>5920</c:v>
                </c:pt>
                <c:pt idx="2568">
                  <c:v>5820</c:v>
                </c:pt>
                <c:pt idx="2569">
                  <c:v>5740</c:v>
                </c:pt>
                <c:pt idx="2570">
                  <c:v>5650</c:v>
                </c:pt>
                <c:pt idx="2571">
                  <c:v>5540</c:v>
                </c:pt>
                <c:pt idx="2572">
                  <c:v>5540</c:v>
                </c:pt>
                <c:pt idx="2573">
                  <c:v>5610</c:v>
                </c:pt>
                <c:pt idx="2574">
                  <c:v>5650</c:v>
                </c:pt>
                <c:pt idx="2575">
                  <c:v>5610</c:v>
                </c:pt>
                <c:pt idx="2576">
                  <c:v>5570</c:v>
                </c:pt>
                <c:pt idx="2577">
                  <c:v>5570</c:v>
                </c:pt>
                <c:pt idx="2578">
                  <c:v>5680</c:v>
                </c:pt>
                <c:pt idx="2579">
                  <c:v>5650</c:v>
                </c:pt>
                <c:pt idx="2580">
                  <c:v>5750</c:v>
                </c:pt>
                <c:pt idx="2581">
                  <c:v>5650</c:v>
                </c:pt>
                <c:pt idx="2582">
                  <c:v>5630</c:v>
                </c:pt>
                <c:pt idx="2583">
                  <c:v>5650</c:v>
                </c:pt>
                <c:pt idx="2584">
                  <c:v>5700</c:v>
                </c:pt>
                <c:pt idx="2585">
                  <c:v>5720</c:v>
                </c:pt>
                <c:pt idx="2586">
                  <c:v>5720</c:v>
                </c:pt>
                <c:pt idx="2587">
                  <c:v>5720</c:v>
                </c:pt>
                <c:pt idx="2588">
                  <c:v>5800</c:v>
                </c:pt>
                <c:pt idx="2589">
                  <c:v>5850</c:v>
                </c:pt>
                <c:pt idx="2590">
                  <c:v>5850</c:v>
                </c:pt>
                <c:pt idx="2591">
                  <c:v>5930</c:v>
                </c:pt>
                <c:pt idx="2592">
                  <c:v>6030</c:v>
                </c:pt>
                <c:pt idx="2593">
                  <c:v>6120</c:v>
                </c:pt>
                <c:pt idx="2594">
                  <c:v>6130</c:v>
                </c:pt>
                <c:pt idx="2595">
                  <c:v>6100</c:v>
                </c:pt>
                <c:pt idx="2596">
                  <c:v>6100</c:v>
                </c:pt>
                <c:pt idx="2597">
                  <c:v>5950</c:v>
                </c:pt>
                <c:pt idx="2598">
                  <c:v>5950</c:v>
                </c:pt>
                <c:pt idx="2599">
                  <c:v>5990</c:v>
                </c:pt>
                <c:pt idx="2600">
                  <c:v>6000</c:v>
                </c:pt>
                <c:pt idx="2601">
                  <c:v>5900</c:v>
                </c:pt>
                <c:pt idx="2602">
                  <c:v>5890</c:v>
                </c:pt>
                <c:pt idx="2603">
                  <c:v>5890</c:v>
                </c:pt>
                <c:pt idx="2604">
                  <c:v>5880</c:v>
                </c:pt>
                <c:pt idx="2605">
                  <c:v>5880</c:v>
                </c:pt>
                <c:pt idx="2606">
                  <c:v>5880</c:v>
                </c:pt>
                <c:pt idx="2607">
                  <c:v>5980</c:v>
                </c:pt>
                <c:pt idx="2608">
                  <c:v>5980</c:v>
                </c:pt>
                <c:pt idx="2609">
                  <c:v>5950</c:v>
                </c:pt>
                <c:pt idx="2610">
                  <c:v>5940</c:v>
                </c:pt>
                <c:pt idx="2611">
                  <c:v>5940</c:v>
                </c:pt>
                <c:pt idx="2612">
                  <c:v>5890</c:v>
                </c:pt>
                <c:pt idx="2613">
                  <c:v>5860</c:v>
                </c:pt>
                <c:pt idx="2614">
                  <c:v>5900</c:v>
                </c:pt>
                <c:pt idx="2615">
                  <c:v>5900</c:v>
                </c:pt>
                <c:pt idx="2616">
                  <c:v>5980</c:v>
                </c:pt>
                <c:pt idx="2617">
                  <c:v>5990</c:v>
                </c:pt>
                <c:pt idx="2618">
                  <c:v>6080</c:v>
                </c:pt>
                <c:pt idx="2619">
                  <c:v>6080</c:v>
                </c:pt>
                <c:pt idx="2620">
                  <c:v>6150</c:v>
                </c:pt>
                <c:pt idx="2621">
                  <c:v>6260</c:v>
                </c:pt>
                <c:pt idx="2622">
                  <c:v>6350</c:v>
                </c:pt>
                <c:pt idx="2623">
                  <c:v>6370</c:v>
                </c:pt>
                <c:pt idx="2624">
                  <c:v>6430</c:v>
                </c:pt>
                <c:pt idx="2625">
                  <c:v>6460</c:v>
                </c:pt>
                <c:pt idx="2626">
                  <c:v>6530</c:v>
                </c:pt>
                <c:pt idx="2627">
                  <c:v>6600</c:v>
                </c:pt>
                <c:pt idx="2628">
                  <c:v>6630</c:v>
                </c:pt>
                <c:pt idx="2629">
                  <c:v>6630</c:v>
                </c:pt>
                <c:pt idx="2630">
                  <c:v>6600</c:v>
                </c:pt>
                <c:pt idx="2631">
                  <c:v>6600</c:v>
                </c:pt>
                <c:pt idx="2632">
                  <c:v>6580</c:v>
                </c:pt>
                <c:pt idx="2633">
                  <c:v>6600</c:v>
                </c:pt>
                <c:pt idx="2634">
                  <c:v>6730</c:v>
                </c:pt>
                <c:pt idx="2635">
                  <c:v>6850</c:v>
                </c:pt>
                <c:pt idx="2636">
                  <c:v>6850</c:v>
                </c:pt>
                <c:pt idx="2637">
                  <c:v>6850</c:v>
                </c:pt>
                <c:pt idx="2638">
                  <c:v>6890</c:v>
                </c:pt>
                <c:pt idx="2639">
                  <c:v>6850</c:v>
                </c:pt>
                <c:pt idx="2640">
                  <c:v>6850</c:v>
                </c:pt>
                <c:pt idx="2641">
                  <c:v>6850</c:v>
                </c:pt>
                <c:pt idx="2642">
                  <c:v>6840</c:v>
                </c:pt>
                <c:pt idx="2643">
                  <c:v>6860</c:v>
                </c:pt>
                <c:pt idx="2644">
                  <c:v>7000</c:v>
                </c:pt>
                <c:pt idx="2645">
                  <c:v>7020</c:v>
                </c:pt>
                <c:pt idx="2646">
                  <c:v>7230</c:v>
                </c:pt>
                <c:pt idx="2647">
                  <c:v>7270</c:v>
                </c:pt>
                <c:pt idx="2648">
                  <c:v>7400</c:v>
                </c:pt>
                <c:pt idx="2649">
                  <c:v>7450</c:v>
                </c:pt>
                <c:pt idx="2650">
                  <c:v>7450</c:v>
                </c:pt>
                <c:pt idx="2651">
                  <c:v>7510</c:v>
                </c:pt>
                <c:pt idx="2652">
                  <c:v>7420</c:v>
                </c:pt>
                <c:pt idx="2653">
                  <c:v>7300</c:v>
                </c:pt>
                <c:pt idx="2654">
                  <c:v>7230</c:v>
                </c:pt>
                <c:pt idx="2655">
                  <c:v>7280</c:v>
                </c:pt>
                <c:pt idx="2656">
                  <c:v>7380</c:v>
                </c:pt>
                <c:pt idx="2657">
                  <c:v>7450</c:v>
                </c:pt>
                <c:pt idx="2658">
                  <c:v>7450</c:v>
                </c:pt>
                <c:pt idx="2659">
                  <c:v>7450</c:v>
                </c:pt>
                <c:pt idx="2660">
                  <c:v>7450</c:v>
                </c:pt>
                <c:pt idx="2661">
                  <c:v>7550</c:v>
                </c:pt>
                <c:pt idx="2662">
                  <c:v>7500</c:v>
                </c:pt>
                <c:pt idx="2663">
                  <c:v>7530</c:v>
                </c:pt>
                <c:pt idx="2664">
                  <c:v>7530</c:v>
                </c:pt>
                <c:pt idx="2665">
                  <c:v>7560</c:v>
                </c:pt>
                <c:pt idx="2666">
                  <c:v>7685</c:v>
                </c:pt>
                <c:pt idx="2667">
                  <c:v>7760</c:v>
                </c:pt>
                <c:pt idx="2668">
                  <c:v>7750</c:v>
                </c:pt>
                <c:pt idx="2669">
                  <c:v>7760</c:v>
                </c:pt>
                <c:pt idx="2670">
                  <c:v>7740</c:v>
                </c:pt>
                <c:pt idx="2671">
                  <c:v>7710</c:v>
                </c:pt>
                <c:pt idx="2672">
                  <c:v>7620</c:v>
                </c:pt>
                <c:pt idx="2673">
                  <c:v>7650</c:v>
                </c:pt>
                <c:pt idx="2674">
                  <c:v>7550</c:v>
                </c:pt>
                <c:pt idx="2675">
                  <c:v>7520</c:v>
                </c:pt>
                <c:pt idx="2676">
                  <c:v>7375</c:v>
                </c:pt>
                <c:pt idx="2677">
                  <c:v>7330</c:v>
                </c:pt>
                <c:pt idx="2678">
                  <c:v>7330</c:v>
                </c:pt>
                <c:pt idx="2679">
                  <c:v>7225</c:v>
                </c:pt>
                <c:pt idx="2680">
                  <c:v>7050</c:v>
                </c:pt>
                <c:pt idx="2681">
                  <c:v>6985</c:v>
                </c:pt>
                <c:pt idx="2682">
                  <c:v>6985</c:v>
                </c:pt>
                <c:pt idx="2683">
                  <c:v>7050</c:v>
                </c:pt>
                <c:pt idx="2684">
                  <c:v>7065</c:v>
                </c:pt>
                <c:pt idx="2685">
                  <c:v>7000</c:v>
                </c:pt>
                <c:pt idx="2686">
                  <c:v>6960</c:v>
                </c:pt>
                <c:pt idx="2687">
                  <c:v>6960</c:v>
                </c:pt>
                <c:pt idx="2688">
                  <c:v>6885</c:v>
                </c:pt>
                <c:pt idx="2689">
                  <c:v>6825</c:v>
                </c:pt>
                <c:pt idx="2690">
                  <c:v>6775</c:v>
                </c:pt>
                <c:pt idx="2691">
                  <c:v>6660</c:v>
                </c:pt>
                <c:pt idx="2692">
                  <c:v>6715</c:v>
                </c:pt>
                <c:pt idx="2693">
                  <c:v>6660</c:v>
                </c:pt>
                <c:pt idx="2694">
                  <c:v>6675</c:v>
                </c:pt>
                <c:pt idx="2695">
                  <c:v>6675</c:v>
                </c:pt>
                <c:pt idx="2696">
                  <c:v>6600</c:v>
                </c:pt>
                <c:pt idx="2697">
                  <c:v>6665</c:v>
                </c:pt>
                <c:pt idx="2698">
                  <c:v>6650</c:v>
                </c:pt>
                <c:pt idx="2699">
                  <c:v>6685</c:v>
                </c:pt>
                <c:pt idx="2700">
                  <c:v>6660</c:v>
                </c:pt>
                <c:pt idx="2701">
                  <c:v>6640</c:v>
                </c:pt>
                <c:pt idx="2702">
                  <c:v>6560</c:v>
                </c:pt>
                <c:pt idx="2703">
                  <c:v>6640</c:v>
                </c:pt>
                <c:pt idx="2704">
                  <c:v>6575</c:v>
                </c:pt>
                <c:pt idx="2705">
                  <c:v>6525</c:v>
                </c:pt>
                <c:pt idx="2706">
                  <c:v>6475</c:v>
                </c:pt>
                <c:pt idx="2707">
                  <c:v>6475</c:v>
                </c:pt>
              </c:numCache>
            </c:numRef>
          </c:val>
        </c:ser>
        <c:ser>
          <c:idx val="1"/>
          <c:order val="1"/>
          <c:tx>
            <c:strRef>
              <c:f>市场价汇总!$C$1</c:f>
              <c:strCache>
                <c:ptCount val="1"/>
                <c:pt idx="0">
                  <c:v>华南电石法SG-5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picture"/>
            <c:spPr>
              <a:ln w="6350">
                <a:noFill/>
              </a:ln>
            </c:spPr>
          </c:marker>
          <c:cat>
            <c:numRef>
              <c:f>市场价汇总!$A$2:$A$2709</c:f>
              <c:numCache>
                <c:formatCode>yyyy/m/d</c:formatCode>
                <c:ptCount val="2708"/>
                <c:pt idx="0">
                  <c:v>39083</c:v>
                </c:pt>
                <c:pt idx="1">
                  <c:v>39086</c:v>
                </c:pt>
                <c:pt idx="2">
                  <c:v>39087</c:v>
                </c:pt>
                <c:pt idx="3">
                  <c:v>39088</c:v>
                </c:pt>
                <c:pt idx="4">
                  <c:v>39089</c:v>
                </c:pt>
                <c:pt idx="5">
                  <c:v>39090</c:v>
                </c:pt>
                <c:pt idx="6">
                  <c:v>39091</c:v>
                </c:pt>
                <c:pt idx="7">
                  <c:v>39092</c:v>
                </c:pt>
                <c:pt idx="8">
                  <c:v>39093</c:v>
                </c:pt>
                <c:pt idx="9">
                  <c:v>39094</c:v>
                </c:pt>
                <c:pt idx="10">
                  <c:v>39095</c:v>
                </c:pt>
                <c:pt idx="11">
                  <c:v>39096</c:v>
                </c:pt>
                <c:pt idx="12">
                  <c:v>39097</c:v>
                </c:pt>
                <c:pt idx="13">
                  <c:v>39098</c:v>
                </c:pt>
                <c:pt idx="14">
                  <c:v>39099</c:v>
                </c:pt>
                <c:pt idx="15">
                  <c:v>39100</c:v>
                </c:pt>
                <c:pt idx="16">
                  <c:v>39101</c:v>
                </c:pt>
                <c:pt idx="17">
                  <c:v>39104</c:v>
                </c:pt>
                <c:pt idx="18">
                  <c:v>39105</c:v>
                </c:pt>
                <c:pt idx="19">
                  <c:v>39106</c:v>
                </c:pt>
                <c:pt idx="20">
                  <c:v>39107</c:v>
                </c:pt>
                <c:pt idx="21">
                  <c:v>39108</c:v>
                </c:pt>
                <c:pt idx="22">
                  <c:v>39111</c:v>
                </c:pt>
                <c:pt idx="23">
                  <c:v>39112</c:v>
                </c:pt>
                <c:pt idx="24">
                  <c:v>39113</c:v>
                </c:pt>
                <c:pt idx="25">
                  <c:v>39114</c:v>
                </c:pt>
                <c:pt idx="26">
                  <c:v>39115</c:v>
                </c:pt>
                <c:pt idx="27">
                  <c:v>39116</c:v>
                </c:pt>
                <c:pt idx="28">
                  <c:v>39117</c:v>
                </c:pt>
                <c:pt idx="29">
                  <c:v>39118</c:v>
                </c:pt>
                <c:pt idx="30">
                  <c:v>39119</c:v>
                </c:pt>
                <c:pt idx="31">
                  <c:v>39120</c:v>
                </c:pt>
                <c:pt idx="32">
                  <c:v>39121</c:v>
                </c:pt>
                <c:pt idx="33">
                  <c:v>39122</c:v>
                </c:pt>
                <c:pt idx="34">
                  <c:v>39123</c:v>
                </c:pt>
                <c:pt idx="35">
                  <c:v>39124</c:v>
                </c:pt>
                <c:pt idx="36">
                  <c:v>39125</c:v>
                </c:pt>
                <c:pt idx="37">
                  <c:v>39126</c:v>
                </c:pt>
                <c:pt idx="38">
                  <c:v>39127</c:v>
                </c:pt>
                <c:pt idx="39">
                  <c:v>39128</c:v>
                </c:pt>
                <c:pt idx="40">
                  <c:v>39138</c:v>
                </c:pt>
                <c:pt idx="41">
                  <c:v>39139</c:v>
                </c:pt>
                <c:pt idx="42">
                  <c:v>39140</c:v>
                </c:pt>
                <c:pt idx="43">
                  <c:v>39141</c:v>
                </c:pt>
                <c:pt idx="44">
                  <c:v>39142</c:v>
                </c:pt>
                <c:pt idx="45">
                  <c:v>39143</c:v>
                </c:pt>
                <c:pt idx="46">
                  <c:v>39146</c:v>
                </c:pt>
                <c:pt idx="47">
                  <c:v>39147</c:v>
                </c:pt>
                <c:pt idx="48">
                  <c:v>39148</c:v>
                </c:pt>
                <c:pt idx="49">
                  <c:v>39149</c:v>
                </c:pt>
                <c:pt idx="50">
                  <c:v>39150</c:v>
                </c:pt>
                <c:pt idx="51">
                  <c:v>39152</c:v>
                </c:pt>
                <c:pt idx="52">
                  <c:v>39153</c:v>
                </c:pt>
                <c:pt idx="53">
                  <c:v>39154</c:v>
                </c:pt>
                <c:pt idx="54">
                  <c:v>39155</c:v>
                </c:pt>
                <c:pt idx="55">
                  <c:v>39156</c:v>
                </c:pt>
                <c:pt idx="56">
                  <c:v>39157</c:v>
                </c:pt>
                <c:pt idx="57">
                  <c:v>39158</c:v>
                </c:pt>
                <c:pt idx="58">
                  <c:v>39159</c:v>
                </c:pt>
                <c:pt idx="59">
                  <c:v>39160</c:v>
                </c:pt>
                <c:pt idx="60">
                  <c:v>39161</c:v>
                </c:pt>
                <c:pt idx="61">
                  <c:v>39162</c:v>
                </c:pt>
                <c:pt idx="62">
                  <c:v>39163</c:v>
                </c:pt>
                <c:pt idx="63">
                  <c:v>39164</c:v>
                </c:pt>
                <c:pt idx="64">
                  <c:v>39165</c:v>
                </c:pt>
                <c:pt idx="65">
                  <c:v>39166</c:v>
                </c:pt>
                <c:pt idx="66">
                  <c:v>39167</c:v>
                </c:pt>
                <c:pt idx="67">
                  <c:v>39168</c:v>
                </c:pt>
                <c:pt idx="68">
                  <c:v>39169</c:v>
                </c:pt>
                <c:pt idx="69">
                  <c:v>39170</c:v>
                </c:pt>
                <c:pt idx="70">
                  <c:v>39171</c:v>
                </c:pt>
                <c:pt idx="71">
                  <c:v>39174</c:v>
                </c:pt>
                <c:pt idx="72">
                  <c:v>39175</c:v>
                </c:pt>
                <c:pt idx="73">
                  <c:v>39176</c:v>
                </c:pt>
                <c:pt idx="74">
                  <c:v>39177</c:v>
                </c:pt>
                <c:pt idx="75">
                  <c:v>39178</c:v>
                </c:pt>
                <c:pt idx="76">
                  <c:v>39181</c:v>
                </c:pt>
                <c:pt idx="77">
                  <c:v>39182</c:v>
                </c:pt>
                <c:pt idx="78">
                  <c:v>39183</c:v>
                </c:pt>
                <c:pt idx="79">
                  <c:v>39184</c:v>
                </c:pt>
                <c:pt idx="80">
                  <c:v>39185</c:v>
                </c:pt>
                <c:pt idx="81">
                  <c:v>39187</c:v>
                </c:pt>
                <c:pt idx="82">
                  <c:v>39188</c:v>
                </c:pt>
                <c:pt idx="83">
                  <c:v>39189</c:v>
                </c:pt>
                <c:pt idx="84">
                  <c:v>39190</c:v>
                </c:pt>
                <c:pt idx="85">
                  <c:v>39191</c:v>
                </c:pt>
                <c:pt idx="86">
                  <c:v>39192</c:v>
                </c:pt>
                <c:pt idx="87">
                  <c:v>39195</c:v>
                </c:pt>
                <c:pt idx="88">
                  <c:v>39196</c:v>
                </c:pt>
                <c:pt idx="89">
                  <c:v>39197</c:v>
                </c:pt>
                <c:pt idx="90">
                  <c:v>39198</c:v>
                </c:pt>
                <c:pt idx="91">
                  <c:v>39199</c:v>
                </c:pt>
                <c:pt idx="92">
                  <c:v>39200</c:v>
                </c:pt>
                <c:pt idx="93">
                  <c:v>39201</c:v>
                </c:pt>
                <c:pt idx="94">
                  <c:v>39202</c:v>
                </c:pt>
                <c:pt idx="95">
                  <c:v>39210</c:v>
                </c:pt>
                <c:pt idx="96">
                  <c:v>39211</c:v>
                </c:pt>
                <c:pt idx="97">
                  <c:v>39212</c:v>
                </c:pt>
                <c:pt idx="98">
                  <c:v>39213</c:v>
                </c:pt>
                <c:pt idx="99">
                  <c:v>39216</c:v>
                </c:pt>
                <c:pt idx="100">
                  <c:v>39217</c:v>
                </c:pt>
                <c:pt idx="101">
                  <c:v>39218</c:v>
                </c:pt>
                <c:pt idx="102">
                  <c:v>39219</c:v>
                </c:pt>
                <c:pt idx="103">
                  <c:v>39220</c:v>
                </c:pt>
                <c:pt idx="104">
                  <c:v>39223</c:v>
                </c:pt>
                <c:pt idx="105">
                  <c:v>39224</c:v>
                </c:pt>
                <c:pt idx="106">
                  <c:v>39225</c:v>
                </c:pt>
                <c:pt idx="107">
                  <c:v>39226</c:v>
                </c:pt>
                <c:pt idx="108">
                  <c:v>39227</c:v>
                </c:pt>
                <c:pt idx="109">
                  <c:v>39230</c:v>
                </c:pt>
                <c:pt idx="110">
                  <c:v>39231</c:v>
                </c:pt>
                <c:pt idx="111">
                  <c:v>39232</c:v>
                </c:pt>
                <c:pt idx="112">
                  <c:v>39233</c:v>
                </c:pt>
                <c:pt idx="113">
                  <c:v>39234</c:v>
                </c:pt>
                <c:pt idx="114">
                  <c:v>39237</c:v>
                </c:pt>
                <c:pt idx="115">
                  <c:v>39238</c:v>
                </c:pt>
                <c:pt idx="116">
                  <c:v>39239</c:v>
                </c:pt>
                <c:pt idx="117">
                  <c:v>39240</c:v>
                </c:pt>
                <c:pt idx="118">
                  <c:v>39241</c:v>
                </c:pt>
                <c:pt idx="119">
                  <c:v>39244</c:v>
                </c:pt>
                <c:pt idx="120">
                  <c:v>39245</c:v>
                </c:pt>
                <c:pt idx="121">
                  <c:v>39246</c:v>
                </c:pt>
                <c:pt idx="122">
                  <c:v>39247</c:v>
                </c:pt>
                <c:pt idx="123">
                  <c:v>39248</c:v>
                </c:pt>
                <c:pt idx="124">
                  <c:v>39251</c:v>
                </c:pt>
                <c:pt idx="125">
                  <c:v>39252</c:v>
                </c:pt>
                <c:pt idx="126">
                  <c:v>39253</c:v>
                </c:pt>
                <c:pt idx="127">
                  <c:v>39254</c:v>
                </c:pt>
                <c:pt idx="128">
                  <c:v>39255</c:v>
                </c:pt>
                <c:pt idx="129">
                  <c:v>39258</c:v>
                </c:pt>
                <c:pt idx="130">
                  <c:v>39259</c:v>
                </c:pt>
                <c:pt idx="131">
                  <c:v>39260</c:v>
                </c:pt>
                <c:pt idx="132">
                  <c:v>39261</c:v>
                </c:pt>
                <c:pt idx="133">
                  <c:v>39262</c:v>
                </c:pt>
                <c:pt idx="134">
                  <c:v>39265</c:v>
                </c:pt>
                <c:pt idx="135">
                  <c:v>39266</c:v>
                </c:pt>
                <c:pt idx="136">
                  <c:v>39267</c:v>
                </c:pt>
                <c:pt idx="137">
                  <c:v>39268</c:v>
                </c:pt>
                <c:pt idx="138">
                  <c:v>39269</c:v>
                </c:pt>
                <c:pt idx="139">
                  <c:v>39272</c:v>
                </c:pt>
                <c:pt idx="140">
                  <c:v>39273</c:v>
                </c:pt>
                <c:pt idx="141">
                  <c:v>39274</c:v>
                </c:pt>
                <c:pt idx="142">
                  <c:v>39275</c:v>
                </c:pt>
                <c:pt idx="143">
                  <c:v>39276</c:v>
                </c:pt>
                <c:pt idx="144">
                  <c:v>39279</c:v>
                </c:pt>
                <c:pt idx="145">
                  <c:v>39280</c:v>
                </c:pt>
                <c:pt idx="146">
                  <c:v>39281</c:v>
                </c:pt>
                <c:pt idx="147">
                  <c:v>39282</c:v>
                </c:pt>
                <c:pt idx="148">
                  <c:v>39283</c:v>
                </c:pt>
                <c:pt idx="149">
                  <c:v>39286</c:v>
                </c:pt>
                <c:pt idx="150">
                  <c:v>39287</c:v>
                </c:pt>
                <c:pt idx="151">
                  <c:v>39288</c:v>
                </c:pt>
                <c:pt idx="152">
                  <c:v>39289</c:v>
                </c:pt>
                <c:pt idx="153">
                  <c:v>39290</c:v>
                </c:pt>
                <c:pt idx="154">
                  <c:v>39293</c:v>
                </c:pt>
                <c:pt idx="155">
                  <c:v>39294</c:v>
                </c:pt>
                <c:pt idx="156">
                  <c:v>39295</c:v>
                </c:pt>
                <c:pt idx="157">
                  <c:v>39296</c:v>
                </c:pt>
                <c:pt idx="158">
                  <c:v>39297</c:v>
                </c:pt>
                <c:pt idx="159">
                  <c:v>39300</c:v>
                </c:pt>
                <c:pt idx="160">
                  <c:v>39301</c:v>
                </c:pt>
                <c:pt idx="161">
                  <c:v>39302</c:v>
                </c:pt>
                <c:pt idx="162">
                  <c:v>39303</c:v>
                </c:pt>
                <c:pt idx="163">
                  <c:v>39304</c:v>
                </c:pt>
                <c:pt idx="164">
                  <c:v>39307</c:v>
                </c:pt>
                <c:pt idx="165">
                  <c:v>39308</c:v>
                </c:pt>
                <c:pt idx="166">
                  <c:v>39309</c:v>
                </c:pt>
                <c:pt idx="167">
                  <c:v>39310</c:v>
                </c:pt>
                <c:pt idx="168">
                  <c:v>39311</c:v>
                </c:pt>
                <c:pt idx="169">
                  <c:v>39314</c:v>
                </c:pt>
                <c:pt idx="170">
                  <c:v>39315</c:v>
                </c:pt>
                <c:pt idx="171">
                  <c:v>39316</c:v>
                </c:pt>
                <c:pt idx="172">
                  <c:v>39317</c:v>
                </c:pt>
                <c:pt idx="173">
                  <c:v>39318</c:v>
                </c:pt>
                <c:pt idx="174">
                  <c:v>39321</c:v>
                </c:pt>
                <c:pt idx="175">
                  <c:v>39322</c:v>
                </c:pt>
                <c:pt idx="176">
                  <c:v>39323</c:v>
                </c:pt>
                <c:pt idx="177">
                  <c:v>39324</c:v>
                </c:pt>
                <c:pt idx="178">
                  <c:v>39325</c:v>
                </c:pt>
                <c:pt idx="179">
                  <c:v>39328</c:v>
                </c:pt>
                <c:pt idx="180">
                  <c:v>39329</c:v>
                </c:pt>
                <c:pt idx="181">
                  <c:v>39330</c:v>
                </c:pt>
                <c:pt idx="182">
                  <c:v>39331</c:v>
                </c:pt>
                <c:pt idx="183">
                  <c:v>39332</c:v>
                </c:pt>
                <c:pt idx="184">
                  <c:v>39335</c:v>
                </c:pt>
                <c:pt idx="185">
                  <c:v>39336</c:v>
                </c:pt>
                <c:pt idx="186">
                  <c:v>39337</c:v>
                </c:pt>
                <c:pt idx="187">
                  <c:v>39338</c:v>
                </c:pt>
                <c:pt idx="188">
                  <c:v>39339</c:v>
                </c:pt>
                <c:pt idx="189">
                  <c:v>39342</c:v>
                </c:pt>
                <c:pt idx="190">
                  <c:v>39343</c:v>
                </c:pt>
                <c:pt idx="191">
                  <c:v>39344</c:v>
                </c:pt>
                <c:pt idx="192">
                  <c:v>39345</c:v>
                </c:pt>
                <c:pt idx="193">
                  <c:v>39346</c:v>
                </c:pt>
                <c:pt idx="194">
                  <c:v>39349</c:v>
                </c:pt>
                <c:pt idx="195">
                  <c:v>39350</c:v>
                </c:pt>
                <c:pt idx="196">
                  <c:v>39351</c:v>
                </c:pt>
                <c:pt idx="197">
                  <c:v>39352</c:v>
                </c:pt>
                <c:pt idx="198">
                  <c:v>39353</c:v>
                </c:pt>
                <c:pt idx="199">
                  <c:v>39354</c:v>
                </c:pt>
                <c:pt idx="200">
                  <c:v>39356</c:v>
                </c:pt>
                <c:pt idx="201">
                  <c:v>39357</c:v>
                </c:pt>
                <c:pt idx="202">
                  <c:v>39358</c:v>
                </c:pt>
                <c:pt idx="203">
                  <c:v>39359</c:v>
                </c:pt>
                <c:pt idx="204">
                  <c:v>39360</c:v>
                </c:pt>
                <c:pt idx="205">
                  <c:v>39363</c:v>
                </c:pt>
                <c:pt idx="206">
                  <c:v>39364</c:v>
                </c:pt>
                <c:pt idx="207">
                  <c:v>39365</c:v>
                </c:pt>
                <c:pt idx="208">
                  <c:v>39366</c:v>
                </c:pt>
                <c:pt idx="209">
                  <c:v>39367</c:v>
                </c:pt>
                <c:pt idx="210">
                  <c:v>39370</c:v>
                </c:pt>
                <c:pt idx="211">
                  <c:v>39371</c:v>
                </c:pt>
                <c:pt idx="212">
                  <c:v>39372</c:v>
                </c:pt>
                <c:pt idx="213">
                  <c:v>39373</c:v>
                </c:pt>
                <c:pt idx="214">
                  <c:v>39374</c:v>
                </c:pt>
                <c:pt idx="215">
                  <c:v>39377</c:v>
                </c:pt>
                <c:pt idx="216">
                  <c:v>39378</c:v>
                </c:pt>
                <c:pt idx="217">
                  <c:v>39379</c:v>
                </c:pt>
                <c:pt idx="218">
                  <c:v>39380</c:v>
                </c:pt>
                <c:pt idx="219">
                  <c:v>39381</c:v>
                </c:pt>
                <c:pt idx="220">
                  <c:v>39384</c:v>
                </c:pt>
                <c:pt idx="221">
                  <c:v>39385</c:v>
                </c:pt>
                <c:pt idx="222">
                  <c:v>39386</c:v>
                </c:pt>
                <c:pt idx="223">
                  <c:v>39387</c:v>
                </c:pt>
                <c:pt idx="224">
                  <c:v>39388</c:v>
                </c:pt>
                <c:pt idx="225">
                  <c:v>39391</c:v>
                </c:pt>
                <c:pt idx="226">
                  <c:v>39392</c:v>
                </c:pt>
                <c:pt idx="227">
                  <c:v>39393</c:v>
                </c:pt>
                <c:pt idx="228">
                  <c:v>39394</c:v>
                </c:pt>
                <c:pt idx="229">
                  <c:v>39395</c:v>
                </c:pt>
                <c:pt idx="230">
                  <c:v>39398</c:v>
                </c:pt>
                <c:pt idx="231">
                  <c:v>39399</c:v>
                </c:pt>
                <c:pt idx="232">
                  <c:v>39400</c:v>
                </c:pt>
                <c:pt idx="233">
                  <c:v>39401</c:v>
                </c:pt>
                <c:pt idx="234">
                  <c:v>39402</c:v>
                </c:pt>
                <c:pt idx="235">
                  <c:v>39405</c:v>
                </c:pt>
                <c:pt idx="236">
                  <c:v>39406</c:v>
                </c:pt>
                <c:pt idx="237">
                  <c:v>39407</c:v>
                </c:pt>
                <c:pt idx="238">
                  <c:v>39408</c:v>
                </c:pt>
                <c:pt idx="239">
                  <c:v>39409</c:v>
                </c:pt>
                <c:pt idx="240">
                  <c:v>39412</c:v>
                </c:pt>
                <c:pt idx="241">
                  <c:v>39413</c:v>
                </c:pt>
                <c:pt idx="242">
                  <c:v>39414</c:v>
                </c:pt>
                <c:pt idx="243">
                  <c:v>39415</c:v>
                </c:pt>
                <c:pt idx="244">
                  <c:v>39416</c:v>
                </c:pt>
                <c:pt idx="245">
                  <c:v>39419</c:v>
                </c:pt>
                <c:pt idx="246">
                  <c:v>39420</c:v>
                </c:pt>
                <c:pt idx="247">
                  <c:v>39421</c:v>
                </c:pt>
                <c:pt idx="248">
                  <c:v>39422</c:v>
                </c:pt>
                <c:pt idx="249">
                  <c:v>39423</c:v>
                </c:pt>
                <c:pt idx="250">
                  <c:v>39426</c:v>
                </c:pt>
                <c:pt idx="251">
                  <c:v>39427</c:v>
                </c:pt>
                <c:pt idx="252">
                  <c:v>39428</c:v>
                </c:pt>
                <c:pt idx="253">
                  <c:v>39429</c:v>
                </c:pt>
                <c:pt idx="254">
                  <c:v>39430</c:v>
                </c:pt>
                <c:pt idx="255">
                  <c:v>39433</c:v>
                </c:pt>
                <c:pt idx="256">
                  <c:v>39434</c:v>
                </c:pt>
                <c:pt idx="257">
                  <c:v>39435</c:v>
                </c:pt>
                <c:pt idx="258">
                  <c:v>39436</c:v>
                </c:pt>
                <c:pt idx="259">
                  <c:v>39437</c:v>
                </c:pt>
                <c:pt idx="260">
                  <c:v>39440</c:v>
                </c:pt>
                <c:pt idx="261">
                  <c:v>39441</c:v>
                </c:pt>
                <c:pt idx="262">
                  <c:v>39442</c:v>
                </c:pt>
                <c:pt idx="263">
                  <c:v>39443</c:v>
                </c:pt>
                <c:pt idx="264">
                  <c:v>39444</c:v>
                </c:pt>
                <c:pt idx="265">
                  <c:v>39449</c:v>
                </c:pt>
                <c:pt idx="266">
                  <c:v>39450</c:v>
                </c:pt>
                <c:pt idx="267">
                  <c:v>39451</c:v>
                </c:pt>
                <c:pt idx="268">
                  <c:v>39454</c:v>
                </c:pt>
                <c:pt idx="269">
                  <c:v>39455</c:v>
                </c:pt>
                <c:pt idx="270">
                  <c:v>39456</c:v>
                </c:pt>
                <c:pt idx="271">
                  <c:v>39457</c:v>
                </c:pt>
                <c:pt idx="272">
                  <c:v>39458</c:v>
                </c:pt>
                <c:pt idx="273">
                  <c:v>39461</c:v>
                </c:pt>
                <c:pt idx="274">
                  <c:v>39462</c:v>
                </c:pt>
                <c:pt idx="275">
                  <c:v>39463</c:v>
                </c:pt>
                <c:pt idx="276">
                  <c:v>39464</c:v>
                </c:pt>
                <c:pt idx="277">
                  <c:v>39465</c:v>
                </c:pt>
                <c:pt idx="278">
                  <c:v>39468</c:v>
                </c:pt>
                <c:pt idx="279">
                  <c:v>39469</c:v>
                </c:pt>
                <c:pt idx="280">
                  <c:v>39470</c:v>
                </c:pt>
                <c:pt idx="281">
                  <c:v>39471</c:v>
                </c:pt>
                <c:pt idx="282">
                  <c:v>39472</c:v>
                </c:pt>
                <c:pt idx="283">
                  <c:v>39475</c:v>
                </c:pt>
                <c:pt idx="284">
                  <c:v>39476</c:v>
                </c:pt>
                <c:pt idx="285">
                  <c:v>39477</c:v>
                </c:pt>
                <c:pt idx="286">
                  <c:v>39478</c:v>
                </c:pt>
                <c:pt idx="287">
                  <c:v>39479</c:v>
                </c:pt>
                <c:pt idx="288">
                  <c:v>39480</c:v>
                </c:pt>
                <c:pt idx="289">
                  <c:v>39481</c:v>
                </c:pt>
                <c:pt idx="290">
                  <c:v>39482</c:v>
                </c:pt>
                <c:pt idx="291">
                  <c:v>39491</c:v>
                </c:pt>
                <c:pt idx="292">
                  <c:v>39492</c:v>
                </c:pt>
                <c:pt idx="293">
                  <c:v>39493</c:v>
                </c:pt>
                <c:pt idx="294">
                  <c:v>39496</c:v>
                </c:pt>
                <c:pt idx="295">
                  <c:v>39497</c:v>
                </c:pt>
                <c:pt idx="296">
                  <c:v>39498</c:v>
                </c:pt>
                <c:pt idx="297">
                  <c:v>39499</c:v>
                </c:pt>
                <c:pt idx="298">
                  <c:v>39500</c:v>
                </c:pt>
                <c:pt idx="299">
                  <c:v>39503</c:v>
                </c:pt>
                <c:pt idx="300">
                  <c:v>39504</c:v>
                </c:pt>
                <c:pt idx="301">
                  <c:v>39505</c:v>
                </c:pt>
                <c:pt idx="302">
                  <c:v>39506</c:v>
                </c:pt>
                <c:pt idx="303">
                  <c:v>39507</c:v>
                </c:pt>
                <c:pt idx="304">
                  <c:v>39510</c:v>
                </c:pt>
                <c:pt idx="305">
                  <c:v>39511</c:v>
                </c:pt>
                <c:pt idx="306">
                  <c:v>39512</c:v>
                </c:pt>
                <c:pt idx="307">
                  <c:v>39513</c:v>
                </c:pt>
                <c:pt idx="308">
                  <c:v>39514</c:v>
                </c:pt>
                <c:pt idx="309">
                  <c:v>39517</c:v>
                </c:pt>
                <c:pt idx="310">
                  <c:v>39518</c:v>
                </c:pt>
                <c:pt idx="311">
                  <c:v>39519</c:v>
                </c:pt>
                <c:pt idx="312">
                  <c:v>39520</c:v>
                </c:pt>
                <c:pt idx="313">
                  <c:v>39521</c:v>
                </c:pt>
                <c:pt idx="314">
                  <c:v>39524</c:v>
                </c:pt>
                <c:pt idx="315">
                  <c:v>39525</c:v>
                </c:pt>
                <c:pt idx="316">
                  <c:v>39526</c:v>
                </c:pt>
                <c:pt idx="317">
                  <c:v>39527</c:v>
                </c:pt>
                <c:pt idx="318">
                  <c:v>39528</c:v>
                </c:pt>
                <c:pt idx="319">
                  <c:v>39531</c:v>
                </c:pt>
                <c:pt idx="320">
                  <c:v>39532</c:v>
                </c:pt>
                <c:pt idx="321">
                  <c:v>39533</c:v>
                </c:pt>
                <c:pt idx="322">
                  <c:v>39534</c:v>
                </c:pt>
                <c:pt idx="323">
                  <c:v>39535</c:v>
                </c:pt>
                <c:pt idx="324">
                  <c:v>39538</c:v>
                </c:pt>
                <c:pt idx="325">
                  <c:v>39539</c:v>
                </c:pt>
                <c:pt idx="326">
                  <c:v>39540</c:v>
                </c:pt>
                <c:pt idx="327">
                  <c:v>39541</c:v>
                </c:pt>
                <c:pt idx="328">
                  <c:v>39542</c:v>
                </c:pt>
                <c:pt idx="329">
                  <c:v>39545</c:v>
                </c:pt>
                <c:pt idx="330">
                  <c:v>39546</c:v>
                </c:pt>
                <c:pt idx="331">
                  <c:v>39547</c:v>
                </c:pt>
                <c:pt idx="332">
                  <c:v>39548</c:v>
                </c:pt>
                <c:pt idx="333">
                  <c:v>39549</c:v>
                </c:pt>
                <c:pt idx="334">
                  <c:v>39552</c:v>
                </c:pt>
                <c:pt idx="335">
                  <c:v>39553</c:v>
                </c:pt>
                <c:pt idx="336">
                  <c:v>39554</c:v>
                </c:pt>
                <c:pt idx="337">
                  <c:v>39555</c:v>
                </c:pt>
                <c:pt idx="338">
                  <c:v>39556</c:v>
                </c:pt>
                <c:pt idx="339">
                  <c:v>39559</c:v>
                </c:pt>
                <c:pt idx="340">
                  <c:v>39560</c:v>
                </c:pt>
                <c:pt idx="341">
                  <c:v>39561</c:v>
                </c:pt>
                <c:pt idx="342">
                  <c:v>39562</c:v>
                </c:pt>
                <c:pt idx="343">
                  <c:v>39563</c:v>
                </c:pt>
                <c:pt idx="344">
                  <c:v>39566</c:v>
                </c:pt>
                <c:pt idx="345">
                  <c:v>39567</c:v>
                </c:pt>
                <c:pt idx="346">
                  <c:v>39568</c:v>
                </c:pt>
                <c:pt idx="347">
                  <c:v>39572</c:v>
                </c:pt>
                <c:pt idx="348">
                  <c:v>39573</c:v>
                </c:pt>
                <c:pt idx="349">
                  <c:v>39574</c:v>
                </c:pt>
                <c:pt idx="350">
                  <c:v>39575</c:v>
                </c:pt>
                <c:pt idx="351">
                  <c:v>39576</c:v>
                </c:pt>
                <c:pt idx="352">
                  <c:v>39577</c:v>
                </c:pt>
                <c:pt idx="353">
                  <c:v>39580</c:v>
                </c:pt>
                <c:pt idx="354">
                  <c:v>39581</c:v>
                </c:pt>
                <c:pt idx="355">
                  <c:v>39582</c:v>
                </c:pt>
                <c:pt idx="356">
                  <c:v>39583</c:v>
                </c:pt>
                <c:pt idx="357">
                  <c:v>39584</c:v>
                </c:pt>
                <c:pt idx="358">
                  <c:v>39587</c:v>
                </c:pt>
                <c:pt idx="359">
                  <c:v>39588</c:v>
                </c:pt>
                <c:pt idx="360">
                  <c:v>39589</c:v>
                </c:pt>
                <c:pt idx="361">
                  <c:v>39590</c:v>
                </c:pt>
                <c:pt idx="362">
                  <c:v>39591</c:v>
                </c:pt>
                <c:pt idx="363">
                  <c:v>39594</c:v>
                </c:pt>
                <c:pt idx="364">
                  <c:v>39595</c:v>
                </c:pt>
                <c:pt idx="365">
                  <c:v>39596</c:v>
                </c:pt>
                <c:pt idx="366">
                  <c:v>39597</c:v>
                </c:pt>
                <c:pt idx="367">
                  <c:v>39598</c:v>
                </c:pt>
                <c:pt idx="368">
                  <c:v>39601</c:v>
                </c:pt>
                <c:pt idx="369">
                  <c:v>39602</c:v>
                </c:pt>
                <c:pt idx="370">
                  <c:v>39603</c:v>
                </c:pt>
                <c:pt idx="371">
                  <c:v>39604</c:v>
                </c:pt>
                <c:pt idx="372">
                  <c:v>39605</c:v>
                </c:pt>
                <c:pt idx="373">
                  <c:v>39608</c:v>
                </c:pt>
                <c:pt idx="374">
                  <c:v>39609</c:v>
                </c:pt>
                <c:pt idx="375">
                  <c:v>39610</c:v>
                </c:pt>
                <c:pt idx="376">
                  <c:v>39611</c:v>
                </c:pt>
                <c:pt idx="377">
                  <c:v>39612</c:v>
                </c:pt>
                <c:pt idx="378">
                  <c:v>39615</c:v>
                </c:pt>
                <c:pt idx="379">
                  <c:v>39616</c:v>
                </c:pt>
                <c:pt idx="380">
                  <c:v>39617</c:v>
                </c:pt>
                <c:pt idx="381">
                  <c:v>39618</c:v>
                </c:pt>
                <c:pt idx="382">
                  <c:v>39619</c:v>
                </c:pt>
                <c:pt idx="383">
                  <c:v>39622</c:v>
                </c:pt>
                <c:pt idx="384">
                  <c:v>39623</c:v>
                </c:pt>
                <c:pt idx="385">
                  <c:v>39624</c:v>
                </c:pt>
                <c:pt idx="386">
                  <c:v>39625</c:v>
                </c:pt>
                <c:pt idx="387">
                  <c:v>39626</c:v>
                </c:pt>
                <c:pt idx="388">
                  <c:v>39629</c:v>
                </c:pt>
                <c:pt idx="389">
                  <c:v>39630</c:v>
                </c:pt>
                <c:pt idx="390">
                  <c:v>39631</c:v>
                </c:pt>
                <c:pt idx="391">
                  <c:v>39632</c:v>
                </c:pt>
                <c:pt idx="392">
                  <c:v>39633</c:v>
                </c:pt>
                <c:pt idx="393">
                  <c:v>39636</c:v>
                </c:pt>
                <c:pt idx="394">
                  <c:v>39637</c:v>
                </c:pt>
                <c:pt idx="395">
                  <c:v>39638</c:v>
                </c:pt>
                <c:pt idx="396">
                  <c:v>39639</c:v>
                </c:pt>
                <c:pt idx="397">
                  <c:v>39640</c:v>
                </c:pt>
                <c:pt idx="398">
                  <c:v>39643</c:v>
                </c:pt>
                <c:pt idx="399">
                  <c:v>39644</c:v>
                </c:pt>
                <c:pt idx="400">
                  <c:v>39645</c:v>
                </c:pt>
                <c:pt idx="401">
                  <c:v>39646</c:v>
                </c:pt>
                <c:pt idx="402">
                  <c:v>39647</c:v>
                </c:pt>
                <c:pt idx="403">
                  <c:v>39650</c:v>
                </c:pt>
                <c:pt idx="404">
                  <c:v>39651</c:v>
                </c:pt>
                <c:pt idx="405">
                  <c:v>39652</c:v>
                </c:pt>
                <c:pt idx="406">
                  <c:v>39653</c:v>
                </c:pt>
                <c:pt idx="407">
                  <c:v>39654</c:v>
                </c:pt>
                <c:pt idx="408">
                  <c:v>39657</c:v>
                </c:pt>
                <c:pt idx="409">
                  <c:v>39658</c:v>
                </c:pt>
                <c:pt idx="410">
                  <c:v>39659</c:v>
                </c:pt>
                <c:pt idx="411">
                  <c:v>39660</c:v>
                </c:pt>
                <c:pt idx="412">
                  <c:v>39661</c:v>
                </c:pt>
                <c:pt idx="413">
                  <c:v>39664</c:v>
                </c:pt>
                <c:pt idx="414">
                  <c:v>39665</c:v>
                </c:pt>
                <c:pt idx="415">
                  <c:v>39666</c:v>
                </c:pt>
                <c:pt idx="416">
                  <c:v>39667</c:v>
                </c:pt>
                <c:pt idx="417">
                  <c:v>39668</c:v>
                </c:pt>
                <c:pt idx="418">
                  <c:v>39671</c:v>
                </c:pt>
                <c:pt idx="419">
                  <c:v>39672</c:v>
                </c:pt>
                <c:pt idx="420">
                  <c:v>39673</c:v>
                </c:pt>
                <c:pt idx="421">
                  <c:v>39674</c:v>
                </c:pt>
                <c:pt idx="422">
                  <c:v>39675</c:v>
                </c:pt>
                <c:pt idx="423">
                  <c:v>39678</c:v>
                </c:pt>
                <c:pt idx="424">
                  <c:v>39679</c:v>
                </c:pt>
                <c:pt idx="425">
                  <c:v>39680</c:v>
                </c:pt>
                <c:pt idx="426">
                  <c:v>39681</c:v>
                </c:pt>
                <c:pt idx="427">
                  <c:v>39682</c:v>
                </c:pt>
                <c:pt idx="428">
                  <c:v>39685</c:v>
                </c:pt>
                <c:pt idx="429">
                  <c:v>39686</c:v>
                </c:pt>
                <c:pt idx="430">
                  <c:v>39687</c:v>
                </c:pt>
                <c:pt idx="431">
                  <c:v>39688</c:v>
                </c:pt>
                <c:pt idx="432">
                  <c:v>39689</c:v>
                </c:pt>
                <c:pt idx="433">
                  <c:v>39692</c:v>
                </c:pt>
                <c:pt idx="434">
                  <c:v>39693</c:v>
                </c:pt>
                <c:pt idx="435">
                  <c:v>39694</c:v>
                </c:pt>
                <c:pt idx="436">
                  <c:v>39695</c:v>
                </c:pt>
                <c:pt idx="437">
                  <c:v>39696</c:v>
                </c:pt>
                <c:pt idx="438">
                  <c:v>39699</c:v>
                </c:pt>
                <c:pt idx="439">
                  <c:v>39700</c:v>
                </c:pt>
                <c:pt idx="440">
                  <c:v>39701</c:v>
                </c:pt>
                <c:pt idx="441">
                  <c:v>39702</c:v>
                </c:pt>
                <c:pt idx="442">
                  <c:v>39703</c:v>
                </c:pt>
                <c:pt idx="443">
                  <c:v>39707</c:v>
                </c:pt>
                <c:pt idx="444">
                  <c:v>39708</c:v>
                </c:pt>
                <c:pt idx="445">
                  <c:v>39709</c:v>
                </c:pt>
                <c:pt idx="446">
                  <c:v>39710</c:v>
                </c:pt>
                <c:pt idx="447">
                  <c:v>39713</c:v>
                </c:pt>
                <c:pt idx="448">
                  <c:v>39714</c:v>
                </c:pt>
                <c:pt idx="449">
                  <c:v>39715</c:v>
                </c:pt>
                <c:pt idx="450">
                  <c:v>39716</c:v>
                </c:pt>
                <c:pt idx="451">
                  <c:v>39717</c:v>
                </c:pt>
                <c:pt idx="452">
                  <c:v>39718</c:v>
                </c:pt>
                <c:pt idx="453">
                  <c:v>39719</c:v>
                </c:pt>
                <c:pt idx="454">
                  <c:v>39727</c:v>
                </c:pt>
                <c:pt idx="455">
                  <c:v>39728</c:v>
                </c:pt>
                <c:pt idx="456">
                  <c:v>39729</c:v>
                </c:pt>
                <c:pt idx="457">
                  <c:v>39730</c:v>
                </c:pt>
                <c:pt idx="458">
                  <c:v>39731</c:v>
                </c:pt>
                <c:pt idx="459">
                  <c:v>39734</c:v>
                </c:pt>
                <c:pt idx="460">
                  <c:v>39735</c:v>
                </c:pt>
                <c:pt idx="461">
                  <c:v>39736</c:v>
                </c:pt>
                <c:pt idx="462">
                  <c:v>39737</c:v>
                </c:pt>
                <c:pt idx="463">
                  <c:v>39738</c:v>
                </c:pt>
                <c:pt idx="464">
                  <c:v>39741</c:v>
                </c:pt>
                <c:pt idx="465">
                  <c:v>39742</c:v>
                </c:pt>
                <c:pt idx="466">
                  <c:v>39743</c:v>
                </c:pt>
                <c:pt idx="467">
                  <c:v>39744</c:v>
                </c:pt>
                <c:pt idx="468">
                  <c:v>39745</c:v>
                </c:pt>
                <c:pt idx="469">
                  <c:v>39748</c:v>
                </c:pt>
                <c:pt idx="470">
                  <c:v>39749</c:v>
                </c:pt>
                <c:pt idx="471">
                  <c:v>39750</c:v>
                </c:pt>
                <c:pt idx="472">
                  <c:v>39751</c:v>
                </c:pt>
                <c:pt idx="473">
                  <c:v>39752</c:v>
                </c:pt>
                <c:pt idx="474">
                  <c:v>39755</c:v>
                </c:pt>
                <c:pt idx="475">
                  <c:v>39756</c:v>
                </c:pt>
                <c:pt idx="476">
                  <c:v>39757</c:v>
                </c:pt>
                <c:pt idx="477">
                  <c:v>39758</c:v>
                </c:pt>
                <c:pt idx="478">
                  <c:v>39759</c:v>
                </c:pt>
                <c:pt idx="479">
                  <c:v>39762</c:v>
                </c:pt>
                <c:pt idx="480">
                  <c:v>39763</c:v>
                </c:pt>
                <c:pt idx="481">
                  <c:v>39764</c:v>
                </c:pt>
                <c:pt idx="482">
                  <c:v>39765</c:v>
                </c:pt>
                <c:pt idx="483">
                  <c:v>39766</c:v>
                </c:pt>
                <c:pt idx="484">
                  <c:v>39769</c:v>
                </c:pt>
                <c:pt idx="485">
                  <c:v>39770</c:v>
                </c:pt>
                <c:pt idx="486">
                  <c:v>39771</c:v>
                </c:pt>
                <c:pt idx="487">
                  <c:v>39772</c:v>
                </c:pt>
                <c:pt idx="488">
                  <c:v>39773</c:v>
                </c:pt>
                <c:pt idx="489">
                  <c:v>39776</c:v>
                </c:pt>
                <c:pt idx="490">
                  <c:v>39777</c:v>
                </c:pt>
                <c:pt idx="491">
                  <c:v>39778</c:v>
                </c:pt>
                <c:pt idx="492">
                  <c:v>39779</c:v>
                </c:pt>
                <c:pt idx="493">
                  <c:v>39780</c:v>
                </c:pt>
                <c:pt idx="494">
                  <c:v>39783</c:v>
                </c:pt>
                <c:pt idx="495">
                  <c:v>39784</c:v>
                </c:pt>
                <c:pt idx="496">
                  <c:v>39785</c:v>
                </c:pt>
                <c:pt idx="497">
                  <c:v>39786</c:v>
                </c:pt>
                <c:pt idx="498">
                  <c:v>39787</c:v>
                </c:pt>
                <c:pt idx="499">
                  <c:v>39790</c:v>
                </c:pt>
                <c:pt idx="500">
                  <c:v>39791</c:v>
                </c:pt>
                <c:pt idx="501">
                  <c:v>39792</c:v>
                </c:pt>
                <c:pt idx="502">
                  <c:v>39793</c:v>
                </c:pt>
                <c:pt idx="503">
                  <c:v>39794</c:v>
                </c:pt>
                <c:pt idx="504">
                  <c:v>39797</c:v>
                </c:pt>
                <c:pt idx="505">
                  <c:v>39798</c:v>
                </c:pt>
                <c:pt idx="506">
                  <c:v>39799</c:v>
                </c:pt>
                <c:pt idx="507">
                  <c:v>39800</c:v>
                </c:pt>
                <c:pt idx="508">
                  <c:v>39801</c:v>
                </c:pt>
                <c:pt idx="509">
                  <c:v>39804</c:v>
                </c:pt>
                <c:pt idx="510">
                  <c:v>39805</c:v>
                </c:pt>
                <c:pt idx="511">
                  <c:v>39806</c:v>
                </c:pt>
                <c:pt idx="512">
                  <c:v>39807</c:v>
                </c:pt>
                <c:pt idx="513">
                  <c:v>39808</c:v>
                </c:pt>
                <c:pt idx="514">
                  <c:v>39811</c:v>
                </c:pt>
                <c:pt idx="515">
                  <c:v>39812</c:v>
                </c:pt>
                <c:pt idx="516">
                  <c:v>39813</c:v>
                </c:pt>
                <c:pt idx="517">
                  <c:v>39817</c:v>
                </c:pt>
                <c:pt idx="518">
                  <c:v>39818</c:v>
                </c:pt>
                <c:pt idx="519">
                  <c:v>39819</c:v>
                </c:pt>
                <c:pt idx="520">
                  <c:v>39820</c:v>
                </c:pt>
                <c:pt idx="521">
                  <c:v>39821</c:v>
                </c:pt>
                <c:pt idx="522">
                  <c:v>39822</c:v>
                </c:pt>
                <c:pt idx="523">
                  <c:v>39825</c:v>
                </c:pt>
                <c:pt idx="524">
                  <c:v>39826</c:v>
                </c:pt>
                <c:pt idx="525">
                  <c:v>39827</c:v>
                </c:pt>
                <c:pt idx="526">
                  <c:v>39828</c:v>
                </c:pt>
                <c:pt idx="527">
                  <c:v>39829</c:v>
                </c:pt>
                <c:pt idx="528">
                  <c:v>39832</c:v>
                </c:pt>
                <c:pt idx="529">
                  <c:v>39833</c:v>
                </c:pt>
                <c:pt idx="530">
                  <c:v>39834</c:v>
                </c:pt>
                <c:pt idx="531">
                  <c:v>39835</c:v>
                </c:pt>
                <c:pt idx="532">
                  <c:v>39836</c:v>
                </c:pt>
                <c:pt idx="533">
                  <c:v>39845</c:v>
                </c:pt>
                <c:pt idx="534">
                  <c:v>39846</c:v>
                </c:pt>
                <c:pt idx="535">
                  <c:v>39847</c:v>
                </c:pt>
                <c:pt idx="536">
                  <c:v>39848</c:v>
                </c:pt>
                <c:pt idx="537">
                  <c:v>39849</c:v>
                </c:pt>
                <c:pt idx="538">
                  <c:v>39850</c:v>
                </c:pt>
                <c:pt idx="539">
                  <c:v>39853</c:v>
                </c:pt>
                <c:pt idx="540">
                  <c:v>39854</c:v>
                </c:pt>
                <c:pt idx="541">
                  <c:v>39855</c:v>
                </c:pt>
                <c:pt idx="542">
                  <c:v>39856</c:v>
                </c:pt>
                <c:pt idx="543">
                  <c:v>39857</c:v>
                </c:pt>
                <c:pt idx="544">
                  <c:v>39860</c:v>
                </c:pt>
                <c:pt idx="545">
                  <c:v>39861</c:v>
                </c:pt>
                <c:pt idx="546">
                  <c:v>39862</c:v>
                </c:pt>
                <c:pt idx="547">
                  <c:v>39863</c:v>
                </c:pt>
                <c:pt idx="548">
                  <c:v>39864</c:v>
                </c:pt>
                <c:pt idx="549">
                  <c:v>39867</c:v>
                </c:pt>
                <c:pt idx="550">
                  <c:v>39868</c:v>
                </c:pt>
                <c:pt idx="551">
                  <c:v>39869</c:v>
                </c:pt>
                <c:pt idx="552">
                  <c:v>39870</c:v>
                </c:pt>
                <c:pt idx="553">
                  <c:v>39871</c:v>
                </c:pt>
                <c:pt idx="554">
                  <c:v>39874</c:v>
                </c:pt>
                <c:pt idx="555">
                  <c:v>39875</c:v>
                </c:pt>
                <c:pt idx="556">
                  <c:v>39876</c:v>
                </c:pt>
                <c:pt idx="557">
                  <c:v>39877</c:v>
                </c:pt>
                <c:pt idx="558">
                  <c:v>39878</c:v>
                </c:pt>
                <c:pt idx="559">
                  <c:v>39881</c:v>
                </c:pt>
                <c:pt idx="560">
                  <c:v>39882</c:v>
                </c:pt>
                <c:pt idx="561">
                  <c:v>39883</c:v>
                </c:pt>
                <c:pt idx="562">
                  <c:v>39884</c:v>
                </c:pt>
                <c:pt idx="563">
                  <c:v>39885</c:v>
                </c:pt>
                <c:pt idx="564">
                  <c:v>39888</c:v>
                </c:pt>
                <c:pt idx="565">
                  <c:v>39889</c:v>
                </c:pt>
                <c:pt idx="566">
                  <c:v>39890</c:v>
                </c:pt>
                <c:pt idx="567">
                  <c:v>39891</c:v>
                </c:pt>
                <c:pt idx="568">
                  <c:v>39892</c:v>
                </c:pt>
                <c:pt idx="569">
                  <c:v>39895</c:v>
                </c:pt>
                <c:pt idx="570">
                  <c:v>39896</c:v>
                </c:pt>
                <c:pt idx="571">
                  <c:v>39897</c:v>
                </c:pt>
                <c:pt idx="572">
                  <c:v>39898</c:v>
                </c:pt>
                <c:pt idx="573">
                  <c:v>39899</c:v>
                </c:pt>
                <c:pt idx="574">
                  <c:v>39902</c:v>
                </c:pt>
                <c:pt idx="575">
                  <c:v>39903</c:v>
                </c:pt>
                <c:pt idx="576">
                  <c:v>39904</c:v>
                </c:pt>
                <c:pt idx="577">
                  <c:v>39905</c:v>
                </c:pt>
                <c:pt idx="578">
                  <c:v>39906</c:v>
                </c:pt>
                <c:pt idx="579">
                  <c:v>39910</c:v>
                </c:pt>
                <c:pt idx="580">
                  <c:v>39911</c:v>
                </c:pt>
                <c:pt idx="581">
                  <c:v>39912</c:v>
                </c:pt>
                <c:pt idx="582">
                  <c:v>39913</c:v>
                </c:pt>
                <c:pt idx="583">
                  <c:v>39916</c:v>
                </c:pt>
                <c:pt idx="584">
                  <c:v>39917</c:v>
                </c:pt>
                <c:pt idx="585">
                  <c:v>39918</c:v>
                </c:pt>
                <c:pt idx="586">
                  <c:v>39919</c:v>
                </c:pt>
                <c:pt idx="587">
                  <c:v>39920</c:v>
                </c:pt>
                <c:pt idx="588">
                  <c:v>39923</c:v>
                </c:pt>
                <c:pt idx="589">
                  <c:v>39924</c:v>
                </c:pt>
                <c:pt idx="590">
                  <c:v>39925</c:v>
                </c:pt>
                <c:pt idx="591">
                  <c:v>39926</c:v>
                </c:pt>
                <c:pt idx="592">
                  <c:v>39927</c:v>
                </c:pt>
                <c:pt idx="593">
                  <c:v>39930</c:v>
                </c:pt>
                <c:pt idx="594">
                  <c:v>39931</c:v>
                </c:pt>
                <c:pt idx="595">
                  <c:v>39932</c:v>
                </c:pt>
                <c:pt idx="596">
                  <c:v>39933</c:v>
                </c:pt>
                <c:pt idx="597">
                  <c:v>39937</c:v>
                </c:pt>
                <c:pt idx="598">
                  <c:v>39938</c:v>
                </c:pt>
                <c:pt idx="599">
                  <c:v>39939</c:v>
                </c:pt>
                <c:pt idx="600">
                  <c:v>39940</c:v>
                </c:pt>
                <c:pt idx="601">
                  <c:v>39941</c:v>
                </c:pt>
                <c:pt idx="602">
                  <c:v>39944</c:v>
                </c:pt>
                <c:pt idx="603">
                  <c:v>39945</c:v>
                </c:pt>
                <c:pt idx="604">
                  <c:v>39946</c:v>
                </c:pt>
                <c:pt idx="605">
                  <c:v>39947</c:v>
                </c:pt>
                <c:pt idx="606">
                  <c:v>39948</c:v>
                </c:pt>
                <c:pt idx="607">
                  <c:v>39951</c:v>
                </c:pt>
                <c:pt idx="608">
                  <c:v>39952</c:v>
                </c:pt>
                <c:pt idx="609">
                  <c:v>39953</c:v>
                </c:pt>
                <c:pt idx="610">
                  <c:v>39954</c:v>
                </c:pt>
                <c:pt idx="611">
                  <c:v>39955</c:v>
                </c:pt>
                <c:pt idx="612">
                  <c:v>39958</c:v>
                </c:pt>
                <c:pt idx="613">
                  <c:v>39959</c:v>
                </c:pt>
                <c:pt idx="614">
                  <c:v>39960</c:v>
                </c:pt>
                <c:pt idx="615">
                  <c:v>39964</c:v>
                </c:pt>
                <c:pt idx="616">
                  <c:v>39965</c:v>
                </c:pt>
                <c:pt idx="617">
                  <c:v>39966</c:v>
                </c:pt>
                <c:pt idx="618">
                  <c:v>39967</c:v>
                </c:pt>
                <c:pt idx="619">
                  <c:v>39968</c:v>
                </c:pt>
                <c:pt idx="620">
                  <c:v>39969</c:v>
                </c:pt>
                <c:pt idx="621">
                  <c:v>39972</c:v>
                </c:pt>
                <c:pt idx="622">
                  <c:v>39973</c:v>
                </c:pt>
                <c:pt idx="623">
                  <c:v>39974</c:v>
                </c:pt>
                <c:pt idx="624">
                  <c:v>39975</c:v>
                </c:pt>
                <c:pt idx="625">
                  <c:v>39976</c:v>
                </c:pt>
                <c:pt idx="626">
                  <c:v>39979</c:v>
                </c:pt>
                <c:pt idx="627">
                  <c:v>39980</c:v>
                </c:pt>
                <c:pt idx="628">
                  <c:v>39981</c:v>
                </c:pt>
                <c:pt idx="629">
                  <c:v>39982</c:v>
                </c:pt>
                <c:pt idx="630">
                  <c:v>39983</c:v>
                </c:pt>
                <c:pt idx="631">
                  <c:v>39986</c:v>
                </c:pt>
                <c:pt idx="632">
                  <c:v>39987</c:v>
                </c:pt>
                <c:pt idx="633">
                  <c:v>39988</c:v>
                </c:pt>
                <c:pt idx="634">
                  <c:v>39989</c:v>
                </c:pt>
                <c:pt idx="635">
                  <c:v>39990</c:v>
                </c:pt>
                <c:pt idx="636">
                  <c:v>39993</c:v>
                </c:pt>
                <c:pt idx="637">
                  <c:v>39994</c:v>
                </c:pt>
                <c:pt idx="638">
                  <c:v>39995</c:v>
                </c:pt>
                <c:pt idx="639">
                  <c:v>39996</c:v>
                </c:pt>
                <c:pt idx="640">
                  <c:v>39997</c:v>
                </c:pt>
                <c:pt idx="641">
                  <c:v>40000</c:v>
                </c:pt>
                <c:pt idx="642">
                  <c:v>40001</c:v>
                </c:pt>
                <c:pt idx="643">
                  <c:v>40002</c:v>
                </c:pt>
                <c:pt idx="644">
                  <c:v>40003</c:v>
                </c:pt>
                <c:pt idx="645">
                  <c:v>40004</c:v>
                </c:pt>
                <c:pt idx="646">
                  <c:v>40007</c:v>
                </c:pt>
                <c:pt idx="647">
                  <c:v>40008</c:v>
                </c:pt>
                <c:pt idx="648">
                  <c:v>40009</c:v>
                </c:pt>
                <c:pt idx="649">
                  <c:v>40010</c:v>
                </c:pt>
                <c:pt idx="650">
                  <c:v>40011</c:v>
                </c:pt>
                <c:pt idx="651">
                  <c:v>40014</c:v>
                </c:pt>
                <c:pt idx="652">
                  <c:v>40015</c:v>
                </c:pt>
                <c:pt idx="653">
                  <c:v>40016</c:v>
                </c:pt>
                <c:pt idx="654">
                  <c:v>40017</c:v>
                </c:pt>
                <c:pt idx="655">
                  <c:v>40018</c:v>
                </c:pt>
                <c:pt idx="656">
                  <c:v>40021</c:v>
                </c:pt>
                <c:pt idx="657">
                  <c:v>40022</c:v>
                </c:pt>
                <c:pt idx="658">
                  <c:v>40023</c:v>
                </c:pt>
                <c:pt idx="659">
                  <c:v>40024</c:v>
                </c:pt>
                <c:pt idx="660">
                  <c:v>40025</c:v>
                </c:pt>
                <c:pt idx="661">
                  <c:v>40028</c:v>
                </c:pt>
                <c:pt idx="662">
                  <c:v>40029</c:v>
                </c:pt>
                <c:pt idx="663">
                  <c:v>40030</c:v>
                </c:pt>
                <c:pt idx="664">
                  <c:v>40031</c:v>
                </c:pt>
                <c:pt idx="665">
                  <c:v>40032</c:v>
                </c:pt>
                <c:pt idx="666">
                  <c:v>40035</c:v>
                </c:pt>
                <c:pt idx="667">
                  <c:v>40036</c:v>
                </c:pt>
                <c:pt idx="668">
                  <c:v>40037</c:v>
                </c:pt>
                <c:pt idx="669">
                  <c:v>40038</c:v>
                </c:pt>
                <c:pt idx="670">
                  <c:v>40039</c:v>
                </c:pt>
                <c:pt idx="671">
                  <c:v>40042</c:v>
                </c:pt>
                <c:pt idx="672">
                  <c:v>40043</c:v>
                </c:pt>
                <c:pt idx="673">
                  <c:v>40044</c:v>
                </c:pt>
                <c:pt idx="674">
                  <c:v>40045</c:v>
                </c:pt>
                <c:pt idx="675">
                  <c:v>40046</c:v>
                </c:pt>
                <c:pt idx="676">
                  <c:v>40049</c:v>
                </c:pt>
                <c:pt idx="677">
                  <c:v>40050</c:v>
                </c:pt>
                <c:pt idx="678">
                  <c:v>40051</c:v>
                </c:pt>
                <c:pt idx="679">
                  <c:v>40052</c:v>
                </c:pt>
                <c:pt idx="680">
                  <c:v>40053</c:v>
                </c:pt>
                <c:pt idx="681">
                  <c:v>40056</c:v>
                </c:pt>
                <c:pt idx="682">
                  <c:v>40057</c:v>
                </c:pt>
                <c:pt idx="683">
                  <c:v>40058</c:v>
                </c:pt>
                <c:pt idx="684">
                  <c:v>40059</c:v>
                </c:pt>
                <c:pt idx="685">
                  <c:v>40060</c:v>
                </c:pt>
                <c:pt idx="686">
                  <c:v>40063</c:v>
                </c:pt>
                <c:pt idx="687">
                  <c:v>40064</c:v>
                </c:pt>
                <c:pt idx="688">
                  <c:v>40065</c:v>
                </c:pt>
                <c:pt idx="689">
                  <c:v>40066</c:v>
                </c:pt>
                <c:pt idx="690">
                  <c:v>40067</c:v>
                </c:pt>
                <c:pt idx="691">
                  <c:v>40070</c:v>
                </c:pt>
                <c:pt idx="692">
                  <c:v>40071</c:v>
                </c:pt>
                <c:pt idx="693">
                  <c:v>40072</c:v>
                </c:pt>
                <c:pt idx="694">
                  <c:v>40073</c:v>
                </c:pt>
                <c:pt idx="695">
                  <c:v>40074</c:v>
                </c:pt>
                <c:pt idx="696">
                  <c:v>40077</c:v>
                </c:pt>
                <c:pt idx="697">
                  <c:v>40078</c:v>
                </c:pt>
                <c:pt idx="698">
                  <c:v>40079</c:v>
                </c:pt>
                <c:pt idx="699">
                  <c:v>40080</c:v>
                </c:pt>
                <c:pt idx="700">
                  <c:v>40081</c:v>
                </c:pt>
                <c:pt idx="701">
                  <c:v>40083</c:v>
                </c:pt>
                <c:pt idx="702">
                  <c:v>40084</c:v>
                </c:pt>
                <c:pt idx="703">
                  <c:v>40085</c:v>
                </c:pt>
                <c:pt idx="704">
                  <c:v>40086</c:v>
                </c:pt>
                <c:pt idx="705">
                  <c:v>40095</c:v>
                </c:pt>
                <c:pt idx="706">
                  <c:v>40096</c:v>
                </c:pt>
                <c:pt idx="707">
                  <c:v>40098</c:v>
                </c:pt>
                <c:pt idx="708">
                  <c:v>40099</c:v>
                </c:pt>
                <c:pt idx="709">
                  <c:v>40100</c:v>
                </c:pt>
                <c:pt idx="710">
                  <c:v>40101</c:v>
                </c:pt>
                <c:pt idx="711">
                  <c:v>40102</c:v>
                </c:pt>
                <c:pt idx="712">
                  <c:v>40105</c:v>
                </c:pt>
                <c:pt idx="713">
                  <c:v>40106</c:v>
                </c:pt>
                <c:pt idx="714">
                  <c:v>40107</c:v>
                </c:pt>
                <c:pt idx="715">
                  <c:v>40108</c:v>
                </c:pt>
                <c:pt idx="716">
                  <c:v>40109</c:v>
                </c:pt>
                <c:pt idx="717">
                  <c:v>40112</c:v>
                </c:pt>
                <c:pt idx="718">
                  <c:v>40113</c:v>
                </c:pt>
                <c:pt idx="719">
                  <c:v>40114</c:v>
                </c:pt>
                <c:pt idx="720">
                  <c:v>40115</c:v>
                </c:pt>
                <c:pt idx="721">
                  <c:v>40116</c:v>
                </c:pt>
                <c:pt idx="722">
                  <c:v>40119</c:v>
                </c:pt>
                <c:pt idx="723">
                  <c:v>40120</c:v>
                </c:pt>
                <c:pt idx="724">
                  <c:v>40121</c:v>
                </c:pt>
                <c:pt idx="725">
                  <c:v>40122</c:v>
                </c:pt>
                <c:pt idx="726">
                  <c:v>40123</c:v>
                </c:pt>
                <c:pt idx="727">
                  <c:v>40126</c:v>
                </c:pt>
                <c:pt idx="728">
                  <c:v>40127</c:v>
                </c:pt>
                <c:pt idx="729">
                  <c:v>40128</c:v>
                </c:pt>
                <c:pt idx="730">
                  <c:v>40129</c:v>
                </c:pt>
                <c:pt idx="731">
                  <c:v>40130</c:v>
                </c:pt>
                <c:pt idx="732">
                  <c:v>40133</c:v>
                </c:pt>
                <c:pt idx="733">
                  <c:v>40134</c:v>
                </c:pt>
                <c:pt idx="734">
                  <c:v>40135</c:v>
                </c:pt>
                <c:pt idx="735">
                  <c:v>40136</c:v>
                </c:pt>
                <c:pt idx="736">
                  <c:v>40137</c:v>
                </c:pt>
                <c:pt idx="737">
                  <c:v>40140</c:v>
                </c:pt>
                <c:pt idx="738">
                  <c:v>40141</c:v>
                </c:pt>
                <c:pt idx="739">
                  <c:v>40142</c:v>
                </c:pt>
                <c:pt idx="740">
                  <c:v>40143</c:v>
                </c:pt>
                <c:pt idx="741">
                  <c:v>40144</c:v>
                </c:pt>
                <c:pt idx="742">
                  <c:v>40147</c:v>
                </c:pt>
                <c:pt idx="743">
                  <c:v>40148</c:v>
                </c:pt>
                <c:pt idx="744">
                  <c:v>40149</c:v>
                </c:pt>
                <c:pt idx="745">
                  <c:v>40150</c:v>
                </c:pt>
                <c:pt idx="746">
                  <c:v>40151</c:v>
                </c:pt>
                <c:pt idx="747">
                  <c:v>40154</c:v>
                </c:pt>
                <c:pt idx="748">
                  <c:v>40155</c:v>
                </c:pt>
                <c:pt idx="749">
                  <c:v>40156</c:v>
                </c:pt>
                <c:pt idx="750">
                  <c:v>40157</c:v>
                </c:pt>
                <c:pt idx="751">
                  <c:v>40158</c:v>
                </c:pt>
                <c:pt idx="752">
                  <c:v>40161</c:v>
                </c:pt>
                <c:pt idx="753">
                  <c:v>40162</c:v>
                </c:pt>
                <c:pt idx="754">
                  <c:v>40163</c:v>
                </c:pt>
                <c:pt idx="755">
                  <c:v>40164</c:v>
                </c:pt>
                <c:pt idx="756">
                  <c:v>40165</c:v>
                </c:pt>
                <c:pt idx="757">
                  <c:v>40168</c:v>
                </c:pt>
                <c:pt idx="758">
                  <c:v>40169</c:v>
                </c:pt>
                <c:pt idx="759">
                  <c:v>40170</c:v>
                </c:pt>
                <c:pt idx="760">
                  <c:v>40171</c:v>
                </c:pt>
                <c:pt idx="761">
                  <c:v>40172</c:v>
                </c:pt>
                <c:pt idx="762">
                  <c:v>40175</c:v>
                </c:pt>
                <c:pt idx="763">
                  <c:v>40176</c:v>
                </c:pt>
                <c:pt idx="764">
                  <c:v>40177</c:v>
                </c:pt>
                <c:pt idx="765">
                  <c:v>40178</c:v>
                </c:pt>
                <c:pt idx="766">
                  <c:v>40182</c:v>
                </c:pt>
                <c:pt idx="767">
                  <c:v>40183</c:v>
                </c:pt>
                <c:pt idx="768">
                  <c:v>40184</c:v>
                </c:pt>
                <c:pt idx="769">
                  <c:v>40185</c:v>
                </c:pt>
                <c:pt idx="770">
                  <c:v>40186</c:v>
                </c:pt>
                <c:pt idx="771">
                  <c:v>40189</c:v>
                </c:pt>
                <c:pt idx="772">
                  <c:v>40190</c:v>
                </c:pt>
                <c:pt idx="773">
                  <c:v>40191</c:v>
                </c:pt>
                <c:pt idx="774">
                  <c:v>40192</c:v>
                </c:pt>
                <c:pt idx="775">
                  <c:v>40193</c:v>
                </c:pt>
                <c:pt idx="776">
                  <c:v>40196</c:v>
                </c:pt>
                <c:pt idx="777">
                  <c:v>40197</c:v>
                </c:pt>
                <c:pt idx="778">
                  <c:v>40198</c:v>
                </c:pt>
                <c:pt idx="779">
                  <c:v>40199</c:v>
                </c:pt>
                <c:pt idx="780">
                  <c:v>40200</c:v>
                </c:pt>
                <c:pt idx="781">
                  <c:v>40203</c:v>
                </c:pt>
                <c:pt idx="782">
                  <c:v>40204</c:v>
                </c:pt>
                <c:pt idx="783">
                  <c:v>40205</c:v>
                </c:pt>
                <c:pt idx="784">
                  <c:v>40206</c:v>
                </c:pt>
                <c:pt idx="785">
                  <c:v>40207</c:v>
                </c:pt>
                <c:pt idx="786">
                  <c:v>40210</c:v>
                </c:pt>
                <c:pt idx="787">
                  <c:v>40211</c:v>
                </c:pt>
                <c:pt idx="788">
                  <c:v>40212</c:v>
                </c:pt>
                <c:pt idx="789">
                  <c:v>40213</c:v>
                </c:pt>
                <c:pt idx="790">
                  <c:v>40214</c:v>
                </c:pt>
                <c:pt idx="791">
                  <c:v>40217</c:v>
                </c:pt>
                <c:pt idx="792">
                  <c:v>40218</c:v>
                </c:pt>
                <c:pt idx="793">
                  <c:v>40219</c:v>
                </c:pt>
                <c:pt idx="794">
                  <c:v>40220</c:v>
                </c:pt>
                <c:pt idx="795">
                  <c:v>40221</c:v>
                </c:pt>
                <c:pt idx="796">
                  <c:v>40229</c:v>
                </c:pt>
                <c:pt idx="797">
                  <c:v>40230</c:v>
                </c:pt>
                <c:pt idx="798">
                  <c:v>40231</c:v>
                </c:pt>
                <c:pt idx="799">
                  <c:v>40232</c:v>
                </c:pt>
                <c:pt idx="800">
                  <c:v>40233</c:v>
                </c:pt>
                <c:pt idx="801">
                  <c:v>40234</c:v>
                </c:pt>
                <c:pt idx="802">
                  <c:v>40235</c:v>
                </c:pt>
                <c:pt idx="803">
                  <c:v>40238</c:v>
                </c:pt>
                <c:pt idx="804">
                  <c:v>40239</c:v>
                </c:pt>
                <c:pt idx="805">
                  <c:v>40240</c:v>
                </c:pt>
                <c:pt idx="806">
                  <c:v>40241</c:v>
                </c:pt>
                <c:pt idx="807">
                  <c:v>40242</c:v>
                </c:pt>
                <c:pt idx="808">
                  <c:v>40245</c:v>
                </c:pt>
                <c:pt idx="809">
                  <c:v>40246</c:v>
                </c:pt>
                <c:pt idx="810">
                  <c:v>40247</c:v>
                </c:pt>
                <c:pt idx="811">
                  <c:v>40248</c:v>
                </c:pt>
                <c:pt idx="812">
                  <c:v>40249</c:v>
                </c:pt>
                <c:pt idx="813">
                  <c:v>40252</c:v>
                </c:pt>
                <c:pt idx="814">
                  <c:v>40253</c:v>
                </c:pt>
                <c:pt idx="815">
                  <c:v>40254</c:v>
                </c:pt>
                <c:pt idx="816">
                  <c:v>40255</c:v>
                </c:pt>
                <c:pt idx="817">
                  <c:v>40256</c:v>
                </c:pt>
                <c:pt idx="818">
                  <c:v>40259</c:v>
                </c:pt>
                <c:pt idx="819">
                  <c:v>40260</c:v>
                </c:pt>
                <c:pt idx="820">
                  <c:v>40261</c:v>
                </c:pt>
                <c:pt idx="821">
                  <c:v>40262</c:v>
                </c:pt>
                <c:pt idx="822">
                  <c:v>40263</c:v>
                </c:pt>
                <c:pt idx="823">
                  <c:v>40266</c:v>
                </c:pt>
                <c:pt idx="824">
                  <c:v>40267</c:v>
                </c:pt>
                <c:pt idx="825">
                  <c:v>40268</c:v>
                </c:pt>
                <c:pt idx="826">
                  <c:v>40269</c:v>
                </c:pt>
                <c:pt idx="827">
                  <c:v>40270</c:v>
                </c:pt>
                <c:pt idx="828">
                  <c:v>40274</c:v>
                </c:pt>
                <c:pt idx="829">
                  <c:v>40275</c:v>
                </c:pt>
                <c:pt idx="830">
                  <c:v>40276</c:v>
                </c:pt>
                <c:pt idx="831">
                  <c:v>40277</c:v>
                </c:pt>
                <c:pt idx="832">
                  <c:v>40280</c:v>
                </c:pt>
                <c:pt idx="833">
                  <c:v>40281</c:v>
                </c:pt>
                <c:pt idx="834">
                  <c:v>40282</c:v>
                </c:pt>
                <c:pt idx="835">
                  <c:v>40283</c:v>
                </c:pt>
                <c:pt idx="836">
                  <c:v>40284</c:v>
                </c:pt>
                <c:pt idx="837">
                  <c:v>40287</c:v>
                </c:pt>
                <c:pt idx="838">
                  <c:v>40288</c:v>
                </c:pt>
                <c:pt idx="839">
                  <c:v>40289</c:v>
                </c:pt>
                <c:pt idx="840">
                  <c:v>40290</c:v>
                </c:pt>
                <c:pt idx="841">
                  <c:v>40291</c:v>
                </c:pt>
                <c:pt idx="842">
                  <c:v>40294</c:v>
                </c:pt>
                <c:pt idx="843">
                  <c:v>40295</c:v>
                </c:pt>
                <c:pt idx="844">
                  <c:v>40296</c:v>
                </c:pt>
                <c:pt idx="845">
                  <c:v>40297</c:v>
                </c:pt>
                <c:pt idx="846">
                  <c:v>40298</c:v>
                </c:pt>
                <c:pt idx="847">
                  <c:v>40302</c:v>
                </c:pt>
                <c:pt idx="848">
                  <c:v>40303</c:v>
                </c:pt>
                <c:pt idx="849">
                  <c:v>40304</c:v>
                </c:pt>
                <c:pt idx="850">
                  <c:v>40305</c:v>
                </c:pt>
                <c:pt idx="851">
                  <c:v>40308</c:v>
                </c:pt>
                <c:pt idx="852">
                  <c:v>40309</c:v>
                </c:pt>
                <c:pt idx="853">
                  <c:v>40310</c:v>
                </c:pt>
                <c:pt idx="854">
                  <c:v>40311</c:v>
                </c:pt>
                <c:pt idx="855">
                  <c:v>40312</c:v>
                </c:pt>
                <c:pt idx="856">
                  <c:v>40315</c:v>
                </c:pt>
                <c:pt idx="857">
                  <c:v>40316</c:v>
                </c:pt>
                <c:pt idx="858">
                  <c:v>40317</c:v>
                </c:pt>
                <c:pt idx="859">
                  <c:v>40318</c:v>
                </c:pt>
                <c:pt idx="860">
                  <c:v>40319</c:v>
                </c:pt>
                <c:pt idx="861">
                  <c:v>40322</c:v>
                </c:pt>
                <c:pt idx="862">
                  <c:v>40323</c:v>
                </c:pt>
                <c:pt idx="863">
                  <c:v>40324</c:v>
                </c:pt>
                <c:pt idx="864">
                  <c:v>40325</c:v>
                </c:pt>
                <c:pt idx="865">
                  <c:v>40326</c:v>
                </c:pt>
                <c:pt idx="866">
                  <c:v>40329</c:v>
                </c:pt>
                <c:pt idx="867">
                  <c:v>40330</c:v>
                </c:pt>
                <c:pt idx="868">
                  <c:v>40331</c:v>
                </c:pt>
                <c:pt idx="869">
                  <c:v>40332</c:v>
                </c:pt>
                <c:pt idx="870">
                  <c:v>40333</c:v>
                </c:pt>
                <c:pt idx="871">
                  <c:v>40336</c:v>
                </c:pt>
                <c:pt idx="872">
                  <c:v>40337</c:v>
                </c:pt>
                <c:pt idx="873">
                  <c:v>40338</c:v>
                </c:pt>
                <c:pt idx="874">
                  <c:v>40339</c:v>
                </c:pt>
                <c:pt idx="875">
                  <c:v>40340</c:v>
                </c:pt>
                <c:pt idx="876">
                  <c:v>40341</c:v>
                </c:pt>
                <c:pt idx="877">
                  <c:v>40342</c:v>
                </c:pt>
                <c:pt idx="878">
                  <c:v>40346</c:v>
                </c:pt>
                <c:pt idx="879">
                  <c:v>40347</c:v>
                </c:pt>
                <c:pt idx="880">
                  <c:v>40350</c:v>
                </c:pt>
                <c:pt idx="881">
                  <c:v>40351</c:v>
                </c:pt>
                <c:pt idx="882">
                  <c:v>40352</c:v>
                </c:pt>
                <c:pt idx="883">
                  <c:v>40353</c:v>
                </c:pt>
                <c:pt idx="884">
                  <c:v>40354</c:v>
                </c:pt>
                <c:pt idx="885">
                  <c:v>40357</c:v>
                </c:pt>
                <c:pt idx="886">
                  <c:v>40358</c:v>
                </c:pt>
                <c:pt idx="887">
                  <c:v>40359</c:v>
                </c:pt>
                <c:pt idx="888">
                  <c:v>40360</c:v>
                </c:pt>
                <c:pt idx="889">
                  <c:v>40361</c:v>
                </c:pt>
                <c:pt idx="890">
                  <c:v>40364</c:v>
                </c:pt>
                <c:pt idx="891">
                  <c:v>40365</c:v>
                </c:pt>
                <c:pt idx="892">
                  <c:v>40366</c:v>
                </c:pt>
                <c:pt idx="893">
                  <c:v>40367</c:v>
                </c:pt>
                <c:pt idx="894">
                  <c:v>40368</c:v>
                </c:pt>
                <c:pt idx="895">
                  <c:v>40371</c:v>
                </c:pt>
                <c:pt idx="896">
                  <c:v>40372</c:v>
                </c:pt>
                <c:pt idx="897">
                  <c:v>40373</c:v>
                </c:pt>
                <c:pt idx="898">
                  <c:v>40374</c:v>
                </c:pt>
                <c:pt idx="899">
                  <c:v>40375</c:v>
                </c:pt>
                <c:pt idx="900">
                  <c:v>40378</c:v>
                </c:pt>
                <c:pt idx="901">
                  <c:v>40379</c:v>
                </c:pt>
                <c:pt idx="902">
                  <c:v>40380</c:v>
                </c:pt>
                <c:pt idx="903">
                  <c:v>40381</c:v>
                </c:pt>
                <c:pt idx="904">
                  <c:v>40382</c:v>
                </c:pt>
                <c:pt idx="905">
                  <c:v>40385</c:v>
                </c:pt>
                <c:pt idx="906">
                  <c:v>40386</c:v>
                </c:pt>
                <c:pt idx="907">
                  <c:v>40387</c:v>
                </c:pt>
                <c:pt idx="908">
                  <c:v>40388</c:v>
                </c:pt>
                <c:pt idx="909">
                  <c:v>40389</c:v>
                </c:pt>
                <c:pt idx="910">
                  <c:v>40392</c:v>
                </c:pt>
                <c:pt idx="911">
                  <c:v>40393</c:v>
                </c:pt>
                <c:pt idx="912">
                  <c:v>40394</c:v>
                </c:pt>
                <c:pt idx="913">
                  <c:v>40395</c:v>
                </c:pt>
                <c:pt idx="914">
                  <c:v>40396</c:v>
                </c:pt>
                <c:pt idx="915">
                  <c:v>40399</c:v>
                </c:pt>
                <c:pt idx="916">
                  <c:v>40400</c:v>
                </c:pt>
                <c:pt idx="917">
                  <c:v>40401</c:v>
                </c:pt>
                <c:pt idx="918">
                  <c:v>40402</c:v>
                </c:pt>
                <c:pt idx="919">
                  <c:v>40403</c:v>
                </c:pt>
                <c:pt idx="920">
                  <c:v>40406</c:v>
                </c:pt>
                <c:pt idx="921">
                  <c:v>40407</c:v>
                </c:pt>
                <c:pt idx="922">
                  <c:v>40408</c:v>
                </c:pt>
                <c:pt idx="923">
                  <c:v>40409</c:v>
                </c:pt>
                <c:pt idx="924">
                  <c:v>40410</c:v>
                </c:pt>
                <c:pt idx="925">
                  <c:v>40413</c:v>
                </c:pt>
                <c:pt idx="926">
                  <c:v>40414</c:v>
                </c:pt>
                <c:pt idx="927">
                  <c:v>40415</c:v>
                </c:pt>
                <c:pt idx="928">
                  <c:v>40416</c:v>
                </c:pt>
                <c:pt idx="929">
                  <c:v>40417</c:v>
                </c:pt>
                <c:pt idx="930">
                  <c:v>40420</c:v>
                </c:pt>
                <c:pt idx="931">
                  <c:v>40421</c:v>
                </c:pt>
                <c:pt idx="932">
                  <c:v>40422</c:v>
                </c:pt>
                <c:pt idx="933">
                  <c:v>40423</c:v>
                </c:pt>
                <c:pt idx="934">
                  <c:v>40424</c:v>
                </c:pt>
                <c:pt idx="935">
                  <c:v>40427</c:v>
                </c:pt>
                <c:pt idx="936">
                  <c:v>40428</c:v>
                </c:pt>
                <c:pt idx="937">
                  <c:v>40429</c:v>
                </c:pt>
                <c:pt idx="938">
                  <c:v>40430</c:v>
                </c:pt>
                <c:pt idx="939">
                  <c:v>40431</c:v>
                </c:pt>
                <c:pt idx="940">
                  <c:v>40434</c:v>
                </c:pt>
                <c:pt idx="941">
                  <c:v>40435</c:v>
                </c:pt>
                <c:pt idx="942">
                  <c:v>40436</c:v>
                </c:pt>
                <c:pt idx="943">
                  <c:v>40437</c:v>
                </c:pt>
                <c:pt idx="944">
                  <c:v>40438</c:v>
                </c:pt>
                <c:pt idx="945">
                  <c:v>40440</c:v>
                </c:pt>
                <c:pt idx="946">
                  <c:v>40441</c:v>
                </c:pt>
                <c:pt idx="947">
                  <c:v>40442</c:v>
                </c:pt>
                <c:pt idx="948">
                  <c:v>40446</c:v>
                </c:pt>
                <c:pt idx="949">
                  <c:v>40447</c:v>
                </c:pt>
                <c:pt idx="950">
                  <c:v>40448</c:v>
                </c:pt>
                <c:pt idx="951">
                  <c:v>40449</c:v>
                </c:pt>
                <c:pt idx="952">
                  <c:v>40450</c:v>
                </c:pt>
                <c:pt idx="953">
                  <c:v>40451</c:v>
                </c:pt>
                <c:pt idx="954">
                  <c:v>40459</c:v>
                </c:pt>
                <c:pt idx="955">
                  <c:v>40460</c:v>
                </c:pt>
                <c:pt idx="956">
                  <c:v>40462</c:v>
                </c:pt>
                <c:pt idx="957">
                  <c:v>40463</c:v>
                </c:pt>
                <c:pt idx="958">
                  <c:v>40464</c:v>
                </c:pt>
                <c:pt idx="959">
                  <c:v>40465</c:v>
                </c:pt>
                <c:pt idx="960">
                  <c:v>40466</c:v>
                </c:pt>
                <c:pt idx="961">
                  <c:v>40469</c:v>
                </c:pt>
                <c:pt idx="962">
                  <c:v>40470</c:v>
                </c:pt>
                <c:pt idx="963">
                  <c:v>40471</c:v>
                </c:pt>
                <c:pt idx="964">
                  <c:v>40472</c:v>
                </c:pt>
                <c:pt idx="965">
                  <c:v>40473</c:v>
                </c:pt>
                <c:pt idx="966">
                  <c:v>40476</c:v>
                </c:pt>
                <c:pt idx="967">
                  <c:v>40477</c:v>
                </c:pt>
                <c:pt idx="968">
                  <c:v>40478</c:v>
                </c:pt>
                <c:pt idx="969">
                  <c:v>40479</c:v>
                </c:pt>
                <c:pt idx="970">
                  <c:v>40480</c:v>
                </c:pt>
                <c:pt idx="971">
                  <c:v>40483</c:v>
                </c:pt>
                <c:pt idx="972">
                  <c:v>40484</c:v>
                </c:pt>
                <c:pt idx="973">
                  <c:v>40485</c:v>
                </c:pt>
                <c:pt idx="974">
                  <c:v>40486</c:v>
                </c:pt>
                <c:pt idx="975">
                  <c:v>40487</c:v>
                </c:pt>
                <c:pt idx="976">
                  <c:v>40490</c:v>
                </c:pt>
                <c:pt idx="977">
                  <c:v>40491</c:v>
                </c:pt>
                <c:pt idx="978">
                  <c:v>40492</c:v>
                </c:pt>
                <c:pt idx="979">
                  <c:v>40493</c:v>
                </c:pt>
                <c:pt idx="980">
                  <c:v>40494</c:v>
                </c:pt>
                <c:pt idx="981">
                  <c:v>40497</c:v>
                </c:pt>
                <c:pt idx="982">
                  <c:v>40498</c:v>
                </c:pt>
                <c:pt idx="983">
                  <c:v>40499</c:v>
                </c:pt>
                <c:pt idx="984">
                  <c:v>40500</c:v>
                </c:pt>
                <c:pt idx="985">
                  <c:v>40501</c:v>
                </c:pt>
                <c:pt idx="986">
                  <c:v>40504</c:v>
                </c:pt>
                <c:pt idx="987">
                  <c:v>40505</c:v>
                </c:pt>
                <c:pt idx="988">
                  <c:v>40506</c:v>
                </c:pt>
                <c:pt idx="989">
                  <c:v>40507</c:v>
                </c:pt>
                <c:pt idx="990">
                  <c:v>40508</c:v>
                </c:pt>
                <c:pt idx="991">
                  <c:v>40511</c:v>
                </c:pt>
                <c:pt idx="992">
                  <c:v>40512</c:v>
                </c:pt>
                <c:pt idx="993">
                  <c:v>40513</c:v>
                </c:pt>
                <c:pt idx="994">
                  <c:v>40514</c:v>
                </c:pt>
                <c:pt idx="995">
                  <c:v>40515</c:v>
                </c:pt>
                <c:pt idx="996">
                  <c:v>40518</c:v>
                </c:pt>
                <c:pt idx="997">
                  <c:v>40519</c:v>
                </c:pt>
                <c:pt idx="998">
                  <c:v>40520</c:v>
                </c:pt>
                <c:pt idx="999">
                  <c:v>40521</c:v>
                </c:pt>
                <c:pt idx="1000">
                  <c:v>40522</c:v>
                </c:pt>
                <c:pt idx="1001">
                  <c:v>40525</c:v>
                </c:pt>
                <c:pt idx="1002">
                  <c:v>40526</c:v>
                </c:pt>
                <c:pt idx="1003">
                  <c:v>40527</c:v>
                </c:pt>
                <c:pt idx="1004">
                  <c:v>40528</c:v>
                </c:pt>
                <c:pt idx="1005">
                  <c:v>40529</c:v>
                </c:pt>
                <c:pt idx="1006">
                  <c:v>40532</c:v>
                </c:pt>
                <c:pt idx="1007">
                  <c:v>40533</c:v>
                </c:pt>
                <c:pt idx="1008">
                  <c:v>40534</c:v>
                </c:pt>
                <c:pt idx="1009">
                  <c:v>40535</c:v>
                </c:pt>
                <c:pt idx="1010">
                  <c:v>40536</c:v>
                </c:pt>
                <c:pt idx="1011">
                  <c:v>40539</c:v>
                </c:pt>
                <c:pt idx="1012">
                  <c:v>40540</c:v>
                </c:pt>
                <c:pt idx="1013">
                  <c:v>40541</c:v>
                </c:pt>
                <c:pt idx="1014">
                  <c:v>40542</c:v>
                </c:pt>
                <c:pt idx="1015">
                  <c:v>40543</c:v>
                </c:pt>
                <c:pt idx="1016">
                  <c:v>40547</c:v>
                </c:pt>
                <c:pt idx="1017">
                  <c:v>40548</c:v>
                </c:pt>
                <c:pt idx="1018">
                  <c:v>40549</c:v>
                </c:pt>
                <c:pt idx="1019">
                  <c:v>40550</c:v>
                </c:pt>
                <c:pt idx="1020">
                  <c:v>40553</c:v>
                </c:pt>
                <c:pt idx="1021">
                  <c:v>40554</c:v>
                </c:pt>
                <c:pt idx="1022">
                  <c:v>40555</c:v>
                </c:pt>
                <c:pt idx="1023">
                  <c:v>40556</c:v>
                </c:pt>
                <c:pt idx="1024">
                  <c:v>40557</c:v>
                </c:pt>
                <c:pt idx="1025">
                  <c:v>40560</c:v>
                </c:pt>
                <c:pt idx="1026">
                  <c:v>40561</c:v>
                </c:pt>
                <c:pt idx="1027">
                  <c:v>40562</c:v>
                </c:pt>
                <c:pt idx="1028">
                  <c:v>40563</c:v>
                </c:pt>
                <c:pt idx="1029">
                  <c:v>40564</c:v>
                </c:pt>
                <c:pt idx="1030">
                  <c:v>40567</c:v>
                </c:pt>
                <c:pt idx="1031">
                  <c:v>40568</c:v>
                </c:pt>
                <c:pt idx="1032">
                  <c:v>40569</c:v>
                </c:pt>
                <c:pt idx="1033">
                  <c:v>40570</c:v>
                </c:pt>
                <c:pt idx="1034">
                  <c:v>40571</c:v>
                </c:pt>
                <c:pt idx="1035">
                  <c:v>40573</c:v>
                </c:pt>
                <c:pt idx="1036">
                  <c:v>40583</c:v>
                </c:pt>
                <c:pt idx="1037">
                  <c:v>40584</c:v>
                </c:pt>
                <c:pt idx="1038">
                  <c:v>40585</c:v>
                </c:pt>
                <c:pt idx="1039">
                  <c:v>40586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40595</c:v>
                </c:pt>
                <c:pt idx="1046">
                  <c:v>40596</c:v>
                </c:pt>
                <c:pt idx="1047">
                  <c:v>40597</c:v>
                </c:pt>
                <c:pt idx="1048">
                  <c:v>40598</c:v>
                </c:pt>
                <c:pt idx="1049">
                  <c:v>40599</c:v>
                </c:pt>
                <c:pt idx="1050">
                  <c:v>40602</c:v>
                </c:pt>
                <c:pt idx="1051">
                  <c:v>40603</c:v>
                </c:pt>
                <c:pt idx="1052">
                  <c:v>40604</c:v>
                </c:pt>
                <c:pt idx="1053">
                  <c:v>40605</c:v>
                </c:pt>
                <c:pt idx="1054">
                  <c:v>40606</c:v>
                </c:pt>
                <c:pt idx="1055">
                  <c:v>40609</c:v>
                </c:pt>
                <c:pt idx="1056">
                  <c:v>40610</c:v>
                </c:pt>
                <c:pt idx="1057">
                  <c:v>40611</c:v>
                </c:pt>
                <c:pt idx="1058">
                  <c:v>40612</c:v>
                </c:pt>
                <c:pt idx="1059">
                  <c:v>40613</c:v>
                </c:pt>
                <c:pt idx="1060">
                  <c:v>40616</c:v>
                </c:pt>
                <c:pt idx="1061">
                  <c:v>40617</c:v>
                </c:pt>
                <c:pt idx="1062">
                  <c:v>40618</c:v>
                </c:pt>
                <c:pt idx="1063">
                  <c:v>40619</c:v>
                </c:pt>
                <c:pt idx="1064">
                  <c:v>40620</c:v>
                </c:pt>
                <c:pt idx="1065">
                  <c:v>40623</c:v>
                </c:pt>
                <c:pt idx="1066">
                  <c:v>40624</c:v>
                </c:pt>
                <c:pt idx="1067">
                  <c:v>40625</c:v>
                </c:pt>
                <c:pt idx="1068">
                  <c:v>40626</c:v>
                </c:pt>
                <c:pt idx="1069">
                  <c:v>40627</c:v>
                </c:pt>
                <c:pt idx="1070">
                  <c:v>40630</c:v>
                </c:pt>
                <c:pt idx="1071">
                  <c:v>40631</c:v>
                </c:pt>
                <c:pt idx="1072">
                  <c:v>40632</c:v>
                </c:pt>
                <c:pt idx="1073">
                  <c:v>40633</c:v>
                </c:pt>
                <c:pt idx="1074">
                  <c:v>40634</c:v>
                </c:pt>
                <c:pt idx="1075">
                  <c:v>40635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40655</c:v>
                </c:pt>
                <c:pt idx="1089">
                  <c:v>40658</c:v>
                </c:pt>
                <c:pt idx="1090">
                  <c:v>40659</c:v>
                </c:pt>
                <c:pt idx="1091">
                  <c:v>40660</c:v>
                </c:pt>
                <c:pt idx="1092">
                  <c:v>40661</c:v>
                </c:pt>
                <c:pt idx="1093">
                  <c:v>40662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40693</c:v>
                </c:pt>
                <c:pt idx="1114">
                  <c:v>40694</c:v>
                </c:pt>
                <c:pt idx="1115">
                  <c:v>40695</c:v>
                </c:pt>
                <c:pt idx="1116">
                  <c:v>40696</c:v>
                </c:pt>
                <c:pt idx="1117">
                  <c:v>40697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40728</c:v>
                </c:pt>
                <c:pt idx="1138">
                  <c:v>40729</c:v>
                </c:pt>
                <c:pt idx="1139">
                  <c:v>40730</c:v>
                </c:pt>
                <c:pt idx="1140">
                  <c:v>40731</c:v>
                </c:pt>
                <c:pt idx="1141">
                  <c:v>40732</c:v>
                </c:pt>
                <c:pt idx="1142">
                  <c:v>40735</c:v>
                </c:pt>
                <c:pt idx="1143">
                  <c:v>40736</c:v>
                </c:pt>
                <c:pt idx="1144">
                  <c:v>40737</c:v>
                </c:pt>
                <c:pt idx="1145">
                  <c:v>40738</c:v>
                </c:pt>
                <c:pt idx="1146">
                  <c:v>40739</c:v>
                </c:pt>
                <c:pt idx="1147">
                  <c:v>40742</c:v>
                </c:pt>
                <c:pt idx="1148">
                  <c:v>40743</c:v>
                </c:pt>
                <c:pt idx="1149">
                  <c:v>40744</c:v>
                </c:pt>
                <c:pt idx="1150">
                  <c:v>40745</c:v>
                </c:pt>
                <c:pt idx="1151">
                  <c:v>40746</c:v>
                </c:pt>
                <c:pt idx="1152">
                  <c:v>40749</c:v>
                </c:pt>
                <c:pt idx="1153">
                  <c:v>40750</c:v>
                </c:pt>
                <c:pt idx="1154">
                  <c:v>40751</c:v>
                </c:pt>
                <c:pt idx="1155">
                  <c:v>40752</c:v>
                </c:pt>
                <c:pt idx="1156">
                  <c:v>40753</c:v>
                </c:pt>
                <c:pt idx="1157">
                  <c:v>40756</c:v>
                </c:pt>
                <c:pt idx="1158">
                  <c:v>40757</c:v>
                </c:pt>
                <c:pt idx="1159">
                  <c:v>40758</c:v>
                </c:pt>
                <c:pt idx="1160">
                  <c:v>40759</c:v>
                </c:pt>
                <c:pt idx="1161">
                  <c:v>40760</c:v>
                </c:pt>
                <c:pt idx="1162">
                  <c:v>40763</c:v>
                </c:pt>
                <c:pt idx="1163">
                  <c:v>40764</c:v>
                </c:pt>
                <c:pt idx="1164">
                  <c:v>40765</c:v>
                </c:pt>
                <c:pt idx="1165">
                  <c:v>40766</c:v>
                </c:pt>
                <c:pt idx="1166">
                  <c:v>40767</c:v>
                </c:pt>
                <c:pt idx="1167">
                  <c:v>40770</c:v>
                </c:pt>
                <c:pt idx="1168">
                  <c:v>40771</c:v>
                </c:pt>
                <c:pt idx="1169">
                  <c:v>40772</c:v>
                </c:pt>
                <c:pt idx="1170">
                  <c:v>40773</c:v>
                </c:pt>
                <c:pt idx="1171">
                  <c:v>40774</c:v>
                </c:pt>
                <c:pt idx="1172">
                  <c:v>40777</c:v>
                </c:pt>
                <c:pt idx="1173">
                  <c:v>40778</c:v>
                </c:pt>
                <c:pt idx="1174">
                  <c:v>40779</c:v>
                </c:pt>
                <c:pt idx="1175">
                  <c:v>40780</c:v>
                </c:pt>
                <c:pt idx="1176">
                  <c:v>40781</c:v>
                </c:pt>
                <c:pt idx="1177">
                  <c:v>40784</c:v>
                </c:pt>
                <c:pt idx="1178">
                  <c:v>40785</c:v>
                </c:pt>
                <c:pt idx="1179">
                  <c:v>40786</c:v>
                </c:pt>
                <c:pt idx="1180">
                  <c:v>40787</c:v>
                </c:pt>
                <c:pt idx="1181">
                  <c:v>40788</c:v>
                </c:pt>
                <c:pt idx="1182">
                  <c:v>40791</c:v>
                </c:pt>
                <c:pt idx="1183">
                  <c:v>40792</c:v>
                </c:pt>
                <c:pt idx="1184">
                  <c:v>40793</c:v>
                </c:pt>
                <c:pt idx="1185">
                  <c:v>40794</c:v>
                </c:pt>
                <c:pt idx="1186">
                  <c:v>40795</c:v>
                </c:pt>
                <c:pt idx="1187">
                  <c:v>40799</c:v>
                </c:pt>
                <c:pt idx="1188">
                  <c:v>40800</c:v>
                </c:pt>
                <c:pt idx="1189">
                  <c:v>40801</c:v>
                </c:pt>
                <c:pt idx="1190">
                  <c:v>40802</c:v>
                </c:pt>
                <c:pt idx="1191">
                  <c:v>40805</c:v>
                </c:pt>
                <c:pt idx="1192">
                  <c:v>40806</c:v>
                </c:pt>
                <c:pt idx="1193">
                  <c:v>40807</c:v>
                </c:pt>
                <c:pt idx="1194">
                  <c:v>40808</c:v>
                </c:pt>
                <c:pt idx="1195">
                  <c:v>40809</c:v>
                </c:pt>
                <c:pt idx="1196">
                  <c:v>40812</c:v>
                </c:pt>
                <c:pt idx="1197">
                  <c:v>40813</c:v>
                </c:pt>
                <c:pt idx="1198">
                  <c:v>40814</c:v>
                </c:pt>
                <c:pt idx="1199">
                  <c:v>40815</c:v>
                </c:pt>
                <c:pt idx="1200">
                  <c:v>40816</c:v>
                </c:pt>
                <c:pt idx="1201">
                  <c:v>40824</c:v>
                </c:pt>
                <c:pt idx="1202">
                  <c:v>40825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40871</c:v>
                </c:pt>
                <c:pt idx="1237">
                  <c:v>40872</c:v>
                </c:pt>
                <c:pt idx="1238">
                  <c:v>40875</c:v>
                </c:pt>
                <c:pt idx="1239">
                  <c:v>40876</c:v>
                </c:pt>
                <c:pt idx="1240">
                  <c:v>40877</c:v>
                </c:pt>
                <c:pt idx="1241">
                  <c:v>40878</c:v>
                </c:pt>
                <c:pt idx="1242">
                  <c:v>40879</c:v>
                </c:pt>
                <c:pt idx="1243">
                  <c:v>40882</c:v>
                </c:pt>
                <c:pt idx="1244">
                  <c:v>40883</c:v>
                </c:pt>
                <c:pt idx="1245">
                  <c:v>40884</c:v>
                </c:pt>
                <c:pt idx="1246">
                  <c:v>40885</c:v>
                </c:pt>
                <c:pt idx="1247">
                  <c:v>40886</c:v>
                </c:pt>
                <c:pt idx="1248">
                  <c:v>40889</c:v>
                </c:pt>
                <c:pt idx="1249">
                  <c:v>40890</c:v>
                </c:pt>
                <c:pt idx="1250">
                  <c:v>40891</c:v>
                </c:pt>
                <c:pt idx="1251">
                  <c:v>40892</c:v>
                </c:pt>
                <c:pt idx="1252">
                  <c:v>40893</c:v>
                </c:pt>
                <c:pt idx="1253">
                  <c:v>40896</c:v>
                </c:pt>
                <c:pt idx="1254">
                  <c:v>40897</c:v>
                </c:pt>
                <c:pt idx="1255">
                  <c:v>40898</c:v>
                </c:pt>
                <c:pt idx="1256">
                  <c:v>40899</c:v>
                </c:pt>
                <c:pt idx="1257">
                  <c:v>40900</c:v>
                </c:pt>
                <c:pt idx="1258">
                  <c:v>40903</c:v>
                </c:pt>
                <c:pt idx="1259">
                  <c:v>40904</c:v>
                </c:pt>
                <c:pt idx="1260">
                  <c:v>40905</c:v>
                </c:pt>
                <c:pt idx="1261">
                  <c:v>40906</c:v>
                </c:pt>
                <c:pt idx="1262">
                  <c:v>40907</c:v>
                </c:pt>
                <c:pt idx="1263">
                  <c:v>40912</c:v>
                </c:pt>
                <c:pt idx="1264">
                  <c:v>40913</c:v>
                </c:pt>
                <c:pt idx="1265">
                  <c:v>40914</c:v>
                </c:pt>
                <c:pt idx="1266">
                  <c:v>40917</c:v>
                </c:pt>
                <c:pt idx="1267">
                  <c:v>40918</c:v>
                </c:pt>
                <c:pt idx="1268">
                  <c:v>40919</c:v>
                </c:pt>
                <c:pt idx="1269">
                  <c:v>40920</c:v>
                </c:pt>
                <c:pt idx="1270">
                  <c:v>40921</c:v>
                </c:pt>
                <c:pt idx="1271">
                  <c:v>40924</c:v>
                </c:pt>
                <c:pt idx="1272">
                  <c:v>40925</c:v>
                </c:pt>
                <c:pt idx="1273">
                  <c:v>40926</c:v>
                </c:pt>
                <c:pt idx="1274">
                  <c:v>40927</c:v>
                </c:pt>
                <c:pt idx="1275">
                  <c:v>40928</c:v>
                </c:pt>
                <c:pt idx="1276">
                  <c:v>40938</c:v>
                </c:pt>
                <c:pt idx="1277">
                  <c:v>40939</c:v>
                </c:pt>
                <c:pt idx="1278">
                  <c:v>40940</c:v>
                </c:pt>
                <c:pt idx="1279">
                  <c:v>40941</c:v>
                </c:pt>
                <c:pt idx="1280">
                  <c:v>40942</c:v>
                </c:pt>
                <c:pt idx="1281">
                  <c:v>40945</c:v>
                </c:pt>
                <c:pt idx="1282">
                  <c:v>40946</c:v>
                </c:pt>
                <c:pt idx="1283">
                  <c:v>40947</c:v>
                </c:pt>
                <c:pt idx="1284">
                  <c:v>40948</c:v>
                </c:pt>
                <c:pt idx="1285">
                  <c:v>40949</c:v>
                </c:pt>
                <c:pt idx="1286">
                  <c:v>40952</c:v>
                </c:pt>
                <c:pt idx="1287">
                  <c:v>40953</c:v>
                </c:pt>
                <c:pt idx="1288">
                  <c:v>40954</c:v>
                </c:pt>
                <c:pt idx="1289">
                  <c:v>40955</c:v>
                </c:pt>
                <c:pt idx="1290">
                  <c:v>40956</c:v>
                </c:pt>
                <c:pt idx="1291">
                  <c:v>40959</c:v>
                </c:pt>
                <c:pt idx="1292">
                  <c:v>40960</c:v>
                </c:pt>
                <c:pt idx="1293">
                  <c:v>40961</c:v>
                </c:pt>
                <c:pt idx="1294">
                  <c:v>40962</c:v>
                </c:pt>
                <c:pt idx="1295">
                  <c:v>40963</c:v>
                </c:pt>
                <c:pt idx="1296">
                  <c:v>40966</c:v>
                </c:pt>
                <c:pt idx="1297">
                  <c:v>40967</c:v>
                </c:pt>
                <c:pt idx="1298">
                  <c:v>40968</c:v>
                </c:pt>
                <c:pt idx="1299">
                  <c:v>40969</c:v>
                </c:pt>
                <c:pt idx="1300">
                  <c:v>40970</c:v>
                </c:pt>
                <c:pt idx="1301">
                  <c:v>40973</c:v>
                </c:pt>
                <c:pt idx="1302">
                  <c:v>40974</c:v>
                </c:pt>
                <c:pt idx="1303">
                  <c:v>40975</c:v>
                </c:pt>
                <c:pt idx="1304">
                  <c:v>40976</c:v>
                </c:pt>
                <c:pt idx="1305">
                  <c:v>40977</c:v>
                </c:pt>
                <c:pt idx="1306">
                  <c:v>40980</c:v>
                </c:pt>
                <c:pt idx="1307">
                  <c:v>40981</c:v>
                </c:pt>
                <c:pt idx="1308">
                  <c:v>40982</c:v>
                </c:pt>
                <c:pt idx="1309">
                  <c:v>40983</c:v>
                </c:pt>
                <c:pt idx="1310">
                  <c:v>40984</c:v>
                </c:pt>
                <c:pt idx="1311">
                  <c:v>40987</c:v>
                </c:pt>
                <c:pt idx="1312">
                  <c:v>40988</c:v>
                </c:pt>
                <c:pt idx="1313">
                  <c:v>40989</c:v>
                </c:pt>
                <c:pt idx="1314">
                  <c:v>40990</c:v>
                </c:pt>
                <c:pt idx="1315">
                  <c:v>40991</c:v>
                </c:pt>
                <c:pt idx="1316">
                  <c:v>40994</c:v>
                </c:pt>
                <c:pt idx="1317">
                  <c:v>40995</c:v>
                </c:pt>
                <c:pt idx="1318">
                  <c:v>40996</c:v>
                </c:pt>
                <c:pt idx="1319">
                  <c:v>40997</c:v>
                </c:pt>
                <c:pt idx="1320">
                  <c:v>40998</c:v>
                </c:pt>
                <c:pt idx="1321">
                  <c:v>40999</c:v>
                </c:pt>
                <c:pt idx="1322">
                  <c:v>41000</c:v>
                </c:pt>
                <c:pt idx="1323">
                  <c:v>41004</c:v>
                </c:pt>
                <c:pt idx="1324">
                  <c:v>41005</c:v>
                </c:pt>
                <c:pt idx="1325">
                  <c:v>41008</c:v>
                </c:pt>
                <c:pt idx="1326">
                  <c:v>41009</c:v>
                </c:pt>
                <c:pt idx="1327">
                  <c:v>41010</c:v>
                </c:pt>
                <c:pt idx="1328">
                  <c:v>41011</c:v>
                </c:pt>
                <c:pt idx="1329">
                  <c:v>41012</c:v>
                </c:pt>
                <c:pt idx="1330">
                  <c:v>41015</c:v>
                </c:pt>
                <c:pt idx="1331">
                  <c:v>41016</c:v>
                </c:pt>
                <c:pt idx="1332">
                  <c:v>41017</c:v>
                </c:pt>
                <c:pt idx="1333">
                  <c:v>41018</c:v>
                </c:pt>
                <c:pt idx="1334">
                  <c:v>41019</c:v>
                </c:pt>
                <c:pt idx="1335">
                  <c:v>41022</c:v>
                </c:pt>
                <c:pt idx="1336">
                  <c:v>41023</c:v>
                </c:pt>
                <c:pt idx="1337">
                  <c:v>41024</c:v>
                </c:pt>
                <c:pt idx="1338">
                  <c:v>41025</c:v>
                </c:pt>
                <c:pt idx="1339">
                  <c:v>41026</c:v>
                </c:pt>
                <c:pt idx="1340">
                  <c:v>41027</c:v>
                </c:pt>
                <c:pt idx="1341">
                  <c:v>41031</c:v>
                </c:pt>
                <c:pt idx="1342">
                  <c:v>41032</c:v>
                </c:pt>
                <c:pt idx="1343">
                  <c:v>41033</c:v>
                </c:pt>
                <c:pt idx="1344">
                  <c:v>41036</c:v>
                </c:pt>
                <c:pt idx="1345">
                  <c:v>41037</c:v>
                </c:pt>
                <c:pt idx="1346">
                  <c:v>41038</c:v>
                </c:pt>
                <c:pt idx="1347">
                  <c:v>41039</c:v>
                </c:pt>
                <c:pt idx="1348">
                  <c:v>41040</c:v>
                </c:pt>
                <c:pt idx="1349">
                  <c:v>41043</c:v>
                </c:pt>
                <c:pt idx="1350">
                  <c:v>41044</c:v>
                </c:pt>
                <c:pt idx="1351">
                  <c:v>41045</c:v>
                </c:pt>
                <c:pt idx="1352">
                  <c:v>41046</c:v>
                </c:pt>
                <c:pt idx="1353">
                  <c:v>41047</c:v>
                </c:pt>
                <c:pt idx="1354">
                  <c:v>41050</c:v>
                </c:pt>
                <c:pt idx="1355">
                  <c:v>41051</c:v>
                </c:pt>
                <c:pt idx="1356">
                  <c:v>41052</c:v>
                </c:pt>
                <c:pt idx="1357">
                  <c:v>41053</c:v>
                </c:pt>
                <c:pt idx="1358">
                  <c:v>41054</c:v>
                </c:pt>
                <c:pt idx="1359">
                  <c:v>41057</c:v>
                </c:pt>
                <c:pt idx="1360">
                  <c:v>41058</c:v>
                </c:pt>
                <c:pt idx="1361">
                  <c:v>41059</c:v>
                </c:pt>
                <c:pt idx="1362">
                  <c:v>41060</c:v>
                </c:pt>
                <c:pt idx="1363">
                  <c:v>41061</c:v>
                </c:pt>
                <c:pt idx="1364">
                  <c:v>41064</c:v>
                </c:pt>
                <c:pt idx="1365">
                  <c:v>41065</c:v>
                </c:pt>
                <c:pt idx="1366">
                  <c:v>41066</c:v>
                </c:pt>
                <c:pt idx="1367">
                  <c:v>41067</c:v>
                </c:pt>
                <c:pt idx="1368">
                  <c:v>41068</c:v>
                </c:pt>
                <c:pt idx="1369">
                  <c:v>41071</c:v>
                </c:pt>
                <c:pt idx="1370">
                  <c:v>41072</c:v>
                </c:pt>
                <c:pt idx="1371">
                  <c:v>41073</c:v>
                </c:pt>
                <c:pt idx="1372">
                  <c:v>41074</c:v>
                </c:pt>
                <c:pt idx="1373">
                  <c:v>41075</c:v>
                </c:pt>
                <c:pt idx="1374">
                  <c:v>41078</c:v>
                </c:pt>
                <c:pt idx="1375">
                  <c:v>41079</c:v>
                </c:pt>
                <c:pt idx="1376">
                  <c:v>41080</c:v>
                </c:pt>
                <c:pt idx="1377">
                  <c:v>41081</c:v>
                </c:pt>
                <c:pt idx="1378">
                  <c:v>41085</c:v>
                </c:pt>
                <c:pt idx="1379">
                  <c:v>41086</c:v>
                </c:pt>
                <c:pt idx="1380">
                  <c:v>41087</c:v>
                </c:pt>
                <c:pt idx="1381">
                  <c:v>41088</c:v>
                </c:pt>
                <c:pt idx="1382">
                  <c:v>41089</c:v>
                </c:pt>
                <c:pt idx="1383">
                  <c:v>41092</c:v>
                </c:pt>
                <c:pt idx="1384">
                  <c:v>41093</c:v>
                </c:pt>
                <c:pt idx="1385">
                  <c:v>41094</c:v>
                </c:pt>
                <c:pt idx="1386">
                  <c:v>41095</c:v>
                </c:pt>
                <c:pt idx="1387">
                  <c:v>41096</c:v>
                </c:pt>
                <c:pt idx="1388">
                  <c:v>41099</c:v>
                </c:pt>
                <c:pt idx="1389">
                  <c:v>41100</c:v>
                </c:pt>
                <c:pt idx="1390">
                  <c:v>41101</c:v>
                </c:pt>
                <c:pt idx="1391">
                  <c:v>41102</c:v>
                </c:pt>
                <c:pt idx="1392">
                  <c:v>41103</c:v>
                </c:pt>
                <c:pt idx="1393">
                  <c:v>41106</c:v>
                </c:pt>
                <c:pt idx="1394">
                  <c:v>41107</c:v>
                </c:pt>
                <c:pt idx="1395">
                  <c:v>41108</c:v>
                </c:pt>
                <c:pt idx="1396">
                  <c:v>41109</c:v>
                </c:pt>
                <c:pt idx="1397">
                  <c:v>41110</c:v>
                </c:pt>
                <c:pt idx="1398">
                  <c:v>41113</c:v>
                </c:pt>
                <c:pt idx="1399">
                  <c:v>41114</c:v>
                </c:pt>
                <c:pt idx="1400">
                  <c:v>41115</c:v>
                </c:pt>
                <c:pt idx="1401">
                  <c:v>41116</c:v>
                </c:pt>
                <c:pt idx="1402">
                  <c:v>41117</c:v>
                </c:pt>
                <c:pt idx="1403">
                  <c:v>41120</c:v>
                </c:pt>
                <c:pt idx="1404">
                  <c:v>41121</c:v>
                </c:pt>
                <c:pt idx="1405">
                  <c:v>41122</c:v>
                </c:pt>
                <c:pt idx="1406">
                  <c:v>41123</c:v>
                </c:pt>
                <c:pt idx="1407">
                  <c:v>41124</c:v>
                </c:pt>
                <c:pt idx="1408">
                  <c:v>41127</c:v>
                </c:pt>
                <c:pt idx="1409">
                  <c:v>41128</c:v>
                </c:pt>
                <c:pt idx="1410">
                  <c:v>41129</c:v>
                </c:pt>
                <c:pt idx="1411">
                  <c:v>41130</c:v>
                </c:pt>
                <c:pt idx="1412">
                  <c:v>41131</c:v>
                </c:pt>
                <c:pt idx="1413">
                  <c:v>41134</c:v>
                </c:pt>
                <c:pt idx="1414">
                  <c:v>41135</c:v>
                </c:pt>
                <c:pt idx="1415">
                  <c:v>41136</c:v>
                </c:pt>
                <c:pt idx="1416">
                  <c:v>41137</c:v>
                </c:pt>
                <c:pt idx="1417">
                  <c:v>41138</c:v>
                </c:pt>
                <c:pt idx="1418">
                  <c:v>41141</c:v>
                </c:pt>
                <c:pt idx="1419">
                  <c:v>41142</c:v>
                </c:pt>
                <c:pt idx="1420">
                  <c:v>41143</c:v>
                </c:pt>
                <c:pt idx="1421">
                  <c:v>41144</c:v>
                </c:pt>
                <c:pt idx="1422">
                  <c:v>41145</c:v>
                </c:pt>
                <c:pt idx="1423">
                  <c:v>41146</c:v>
                </c:pt>
                <c:pt idx="1424">
                  <c:v>41148</c:v>
                </c:pt>
                <c:pt idx="1425">
                  <c:v>41149</c:v>
                </c:pt>
                <c:pt idx="1426">
                  <c:v>41150</c:v>
                </c:pt>
                <c:pt idx="1427">
                  <c:v>41151</c:v>
                </c:pt>
                <c:pt idx="1428">
                  <c:v>41152</c:v>
                </c:pt>
                <c:pt idx="1429">
                  <c:v>41155</c:v>
                </c:pt>
                <c:pt idx="1430">
                  <c:v>41156</c:v>
                </c:pt>
                <c:pt idx="1431">
                  <c:v>41157</c:v>
                </c:pt>
                <c:pt idx="1432">
                  <c:v>41158</c:v>
                </c:pt>
                <c:pt idx="1433">
                  <c:v>41159</c:v>
                </c:pt>
                <c:pt idx="1434">
                  <c:v>41162</c:v>
                </c:pt>
                <c:pt idx="1435">
                  <c:v>41163</c:v>
                </c:pt>
                <c:pt idx="1436">
                  <c:v>41164</c:v>
                </c:pt>
                <c:pt idx="1437">
                  <c:v>41165</c:v>
                </c:pt>
                <c:pt idx="1438">
                  <c:v>41166</c:v>
                </c:pt>
                <c:pt idx="1439">
                  <c:v>41169</c:v>
                </c:pt>
                <c:pt idx="1440">
                  <c:v>41170</c:v>
                </c:pt>
                <c:pt idx="1441">
                  <c:v>41171</c:v>
                </c:pt>
                <c:pt idx="1442">
                  <c:v>41172</c:v>
                </c:pt>
                <c:pt idx="1443">
                  <c:v>41173</c:v>
                </c:pt>
                <c:pt idx="1444">
                  <c:v>41176</c:v>
                </c:pt>
                <c:pt idx="1445">
                  <c:v>41177</c:v>
                </c:pt>
                <c:pt idx="1446">
                  <c:v>41178</c:v>
                </c:pt>
                <c:pt idx="1447">
                  <c:v>41179</c:v>
                </c:pt>
                <c:pt idx="1448">
                  <c:v>41180</c:v>
                </c:pt>
                <c:pt idx="1449">
                  <c:v>41181</c:v>
                </c:pt>
                <c:pt idx="1450">
                  <c:v>41182</c:v>
                </c:pt>
                <c:pt idx="1451">
                  <c:v>41190</c:v>
                </c:pt>
                <c:pt idx="1452">
                  <c:v>41191</c:v>
                </c:pt>
                <c:pt idx="1453">
                  <c:v>41192</c:v>
                </c:pt>
                <c:pt idx="1454">
                  <c:v>41193</c:v>
                </c:pt>
                <c:pt idx="1455">
                  <c:v>41194</c:v>
                </c:pt>
                <c:pt idx="1456">
                  <c:v>41197</c:v>
                </c:pt>
                <c:pt idx="1457">
                  <c:v>41198</c:v>
                </c:pt>
                <c:pt idx="1458">
                  <c:v>41199</c:v>
                </c:pt>
                <c:pt idx="1459">
                  <c:v>41200</c:v>
                </c:pt>
                <c:pt idx="1460">
                  <c:v>41201</c:v>
                </c:pt>
                <c:pt idx="1461">
                  <c:v>41204</c:v>
                </c:pt>
                <c:pt idx="1462">
                  <c:v>41205</c:v>
                </c:pt>
                <c:pt idx="1463">
                  <c:v>41206</c:v>
                </c:pt>
                <c:pt idx="1464">
                  <c:v>41207</c:v>
                </c:pt>
                <c:pt idx="1465">
                  <c:v>41208</c:v>
                </c:pt>
                <c:pt idx="1466">
                  <c:v>41211</c:v>
                </c:pt>
                <c:pt idx="1467">
                  <c:v>41212</c:v>
                </c:pt>
                <c:pt idx="1468">
                  <c:v>41213</c:v>
                </c:pt>
                <c:pt idx="1469">
                  <c:v>41214</c:v>
                </c:pt>
                <c:pt idx="1470">
                  <c:v>41215</c:v>
                </c:pt>
                <c:pt idx="1471">
                  <c:v>41218</c:v>
                </c:pt>
                <c:pt idx="1472">
                  <c:v>41219</c:v>
                </c:pt>
                <c:pt idx="1473">
                  <c:v>41220</c:v>
                </c:pt>
                <c:pt idx="1474">
                  <c:v>41221</c:v>
                </c:pt>
                <c:pt idx="1475">
                  <c:v>41222</c:v>
                </c:pt>
                <c:pt idx="1476">
                  <c:v>41225</c:v>
                </c:pt>
                <c:pt idx="1477">
                  <c:v>41226</c:v>
                </c:pt>
                <c:pt idx="1478">
                  <c:v>41227</c:v>
                </c:pt>
                <c:pt idx="1479">
                  <c:v>41228</c:v>
                </c:pt>
                <c:pt idx="1480">
                  <c:v>41229</c:v>
                </c:pt>
                <c:pt idx="1481">
                  <c:v>41232</c:v>
                </c:pt>
                <c:pt idx="1482">
                  <c:v>41233</c:v>
                </c:pt>
                <c:pt idx="1483">
                  <c:v>41234</c:v>
                </c:pt>
                <c:pt idx="1484">
                  <c:v>41235</c:v>
                </c:pt>
                <c:pt idx="1485">
                  <c:v>41236</c:v>
                </c:pt>
                <c:pt idx="1486">
                  <c:v>41239</c:v>
                </c:pt>
                <c:pt idx="1487">
                  <c:v>41240</c:v>
                </c:pt>
                <c:pt idx="1488">
                  <c:v>41241</c:v>
                </c:pt>
                <c:pt idx="1489">
                  <c:v>41242</c:v>
                </c:pt>
                <c:pt idx="1490">
                  <c:v>41243</c:v>
                </c:pt>
                <c:pt idx="1491">
                  <c:v>41246</c:v>
                </c:pt>
                <c:pt idx="1492">
                  <c:v>41247</c:v>
                </c:pt>
                <c:pt idx="1493">
                  <c:v>41248</c:v>
                </c:pt>
                <c:pt idx="1494">
                  <c:v>41249</c:v>
                </c:pt>
                <c:pt idx="1495">
                  <c:v>41250</c:v>
                </c:pt>
                <c:pt idx="1496">
                  <c:v>41253</c:v>
                </c:pt>
                <c:pt idx="1497">
                  <c:v>41254</c:v>
                </c:pt>
                <c:pt idx="1498">
                  <c:v>41255</c:v>
                </c:pt>
                <c:pt idx="1499">
                  <c:v>41256</c:v>
                </c:pt>
                <c:pt idx="1500">
                  <c:v>41257</c:v>
                </c:pt>
                <c:pt idx="1501">
                  <c:v>41260</c:v>
                </c:pt>
                <c:pt idx="1502">
                  <c:v>41261</c:v>
                </c:pt>
                <c:pt idx="1503">
                  <c:v>41262</c:v>
                </c:pt>
                <c:pt idx="1504">
                  <c:v>41263</c:v>
                </c:pt>
                <c:pt idx="1505">
                  <c:v>41264</c:v>
                </c:pt>
                <c:pt idx="1506">
                  <c:v>41267</c:v>
                </c:pt>
                <c:pt idx="1507">
                  <c:v>41268</c:v>
                </c:pt>
                <c:pt idx="1508">
                  <c:v>41269</c:v>
                </c:pt>
                <c:pt idx="1509">
                  <c:v>41270</c:v>
                </c:pt>
                <c:pt idx="1510">
                  <c:v>41271</c:v>
                </c:pt>
                <c:pt idx="1511">
                  <c:v>41274</c:v>
                </c:pt>
                <c:pt idx="1512">
                  <c:v>41278</c:v>
                </c:pt>
                <c:pt idx="1513">
                  <c:v>41279</c:v>
                </c:pt>
                <c:pt idx="1514">
                  <c:v>41280</c:v>
                </c:pt>
                <c:pt idx="1515">
                  <c:v>41281</c:v>
                </c:pt>
                <c:pt idx="1516">
                  <c:v>41282</c:v>
                </c:pt>
                <c:pt idx="1517">
                  <c:v>41283</c:v>
                </c:pt>
                <c:pt idx="1518">
                  <c:v>41284</c:v>
                </c:pt>
                <c:pt idx="1519">
                  <c:v>41285</c:v>
                </c:pt>
                <c:pt idx="1520">
                  <c:v>41288</c:v>
                </c:pt>
                <c:pt idx="1521">
                  <c:v>41289</c:v>
                </c:pt>
                <c:pt idx="1522">
                  <c:v>41290</c:v>
                </c:pt>
                <c:pt idx="1523">
                  <c:v>41291</c:v>
                </c:pt>
                <c:pt idx="1524">
                  <c:v>41292</c:v>
                </c:pt>
                <c:pt idx="1525">
                  <c:v>41295</c:v>
                </c:pt>
                <c:pt idx="1526">
                  <c:v>41296</c:v>
                </c:pt>
                <c:pt idx="1527">
                  <c:v>41297</c:v>
                </c:pt>
                <c:pt idx="1528">
                  <c:v>41298</c:v>
                </c:pt>
                <c:pt idx="1529">
                  <c:v>41299</c:v>
                </c:pt>
                <c:pt idx="1530">
                  <c:v>41302</c:v>
                </c:pt>
                <c:pt idx="1531">
                  <c:v>41303</c:v>
                </c:pt>
                <c:pt idx="1532">
                  <c:v>41304</c:v>
                </c:pt>
                <c:pt idx="1533">
                  <c:v>41305</c:v>
                </c:pt>
                <c:pt idx="1534">
                  <c:v>41306</c:v>
                </c:pt>
                <c:pt idx="1535">
                  <c:v>41309</c:v>
                </c:pt>
                <c:pt idx="1536">
                  <c:v>41310</c:v>
                </c:pt>
                <c:pt idx="1537">
                  <c:v>41311</c:v>
                </c:pt>
                <c:pt idx="1538">
                  <c:v>41312</c:v>
                </c:pt>
                <c:pt idx="1539">
                  <c:v>41322</c:v>
                </c:pt>
                <c:pt idx="1540">
                  <c:v>41323</c:v>
                </c:pt>
                <c:pt idx="1541">
                  <c:v>41324</c:v>
                </c:pt>
                <c:pt idx="1542">
                  <c:v>41325</c:v>
                </c:pt>
                <c:pt idx="1543">
                  <c:v>41326</c:v>
                </c:pt>
                <c:pt idx="1544">
                  <c:v>41327</c:v>
                </c:pt>
                <c:pt idx="1545">
                  <c:v>41330</c:v>
                </c:pt>
                <c:pt idx="1546">
                  <c:v>41331</c:v>
                </c:pt>
                <c:pt idx="1547">
                  <c:v>41332</c:v>
                </c:pt>
                <c:pt idx="1548">
                  <c:v>41333</c:v>
                </c:pt>
                <c:pt idx="1549">
                  <c:v>41334</c:v>
                </c:pt>
                <c:pt idx="1550">
                  <c:v>41337</c:v>
                </c:pt>
                <c:pt idx="1551">
                  <c:v>41338</c:v>
                </c:pt>
                <c:pt idx="1552">
                  <c:v>41339</c:v>
                </c:pt>
                <c:pt idx="1553">
                  <c:v>41340</c:v>
                </c:pt>
                <c:pt idx="1554">
                  <c:v>41341</c:v>
                </c:pt>
                <c:pt idx="1555">
                  <c:v>41344</c:v>
                </c:pt>
                <c:pt idx="1556">
                  <c:v>41345</c:v>
                </c:pt>
                <c:pt idx="1557">
                  <c:v>41346</c:v>
                </c:pt>
                <c:pt idx="1558">
                  <c:v>41347</c:v>
                </c:pt>
                <c:pt idx="1559">
                  <c:v>41348</c:v>
                </c:pt>
                <c:pt idx="1560">
                  <c:v>41351</c:v>
                </c:pt>
                <c:pt idx="1561">
                  <c:v>41352</c:v>
                </c:pt>
                <c:pt idx="1562">
                  <c:v>41353</c:v>
                </c:pt>
                <c:pt idx="1563">
                  <c:v>41354</c:v>
                </c:pt>
                <c:pt idx="1564">
                  <c:v>41355</c:v>
                </c:pt>
                <c:pt idx="1565">
                  <c:v>41358</c:v>
                </c:pt>
                <c:pt idx="1566">
                  <c:v>41359</c:v>
                </c:pt>
                <c:pt idx="1567">
                  <c:v>41360</c:v>
                </c:pt>
                <c:pt idx="1568">
                  <c:v>41361</c:v>
                </c:pt>
                <c:pt idx="1569">
                  <c:v>41362</c:v>
                </c:pt>
                <c:pt idx="1570">
                  <c:v>41365</c:v>
                </c:pt>
                <c:pt idx="1571">
                  <c:v>41366</c:v>
                </c:pt>
                <c:pt idx="1572">
                  <c:v>41367</c:v>
                </c:pt>
                <c:pt idx="1573">
                  <c:v>41371</c:v>
                </c:pt>
                <c:pt idx="1574">
                  <c:v>41372</c:v>
                </c:pt>
                <c:pt idx="1575">
                  <c:v>41373</c:v>
                </c:pt>
                <c:pt idx="1576">
                  <c:v>41374</c:v>
                </c:pt>
                <c:pt idx="1577">
                  <c:v>41375</c:v>
                </c:pt>
                <c:pt idx="1578">
                  <c:v>41376</c:v>
                </c:pt>
                <c:pt idx="1579">
                  <c:v>41379</c:v>
                </c:pt>
                <c:pt idx="1580">
                  <c:v>41380</c:v>
                </c:pt>
                <c:pt idx="1581">
                  <c:v>41381</c:v>
                </c:pt>
                <c:pt idx="1582">
                  <c:v>41382</c:v>
                </c:pt>
                <c:pt idx="1583">
                  <c:v>41383</c:v>
                </c:pt>
                <c:pt idx="1584">
                  <c:v>41386</c:v>
                </c:pt>
                <c:pt idx="1585">
                  <c:v>41387</c:v>
                </c:pt>
                <c:pt idx="1586">
                  <c:v>41388</c:v>
                </c:pt>
                <c:pt idx="1587">
                  <c:v>41389</c:v>
                </c:pt>
                <c:pt idx="1588">
                  <c:v>41390</c:v>
                </c:pt>
                <c:pt idx="1589">
                  <c:v>41391</c:v>
                </c:pt>
                <c:pt idx="1590">
                  <c:v>41392</c:v>
                </c:pt>
                <c:pt idx="1591">
                  <c:v>41396</c:v>
                </c:pt>
                <c:pt idx="1592">
                  <c:v>41397</c:v>
                </c:pt>
                <c:pt idx="1593">
                  <c:v>41400</c:v>
                </c:pt>
                <c:pt idx="1594">
                  <c:v>41401</c:v>
                </c:pt>
                <c:pt idx="1595">
                  <c:v>41402</c:v>
                </c:pt>
                <c:pt idx="1596">
                  <c:v>41403</c:v>
                </c:pt>
                <c:pt idx="1597">
                  <c:v>41404</c:v>
                </c:pt>
                <c:pt idx="1598">
                  <c:v>41407</c:v>
                </c:pt>
                <c:pt idx="1599">
                  <c:v>41408</c:v>
                </c:pt>
                <c:pt idx="1600">
                  <c:v>41409</c:v>
                </c:pt>
                <c:pt idx="1601">
                  <c:v>41410</c:v>
                </c:pt>
                <c:pt idx="1602">
                  <c:v>41411</c:v>
                </c:pt>
                <c:pt idx="1603">
                  <c:v>41414</c:v>
                </c:pt>
                <c:pt idx="1604">
                  <c:v>41415</c:v>
                </c:pt>
                <c:pt idx="1605">
                  <c:v>41416</c:v>
                </c:pt>
                <c:pt idx="1606">
                  <c:v>41417</c:v>
                </c:pt>
                <c:pt idx="1607">
                  <c:v>41418</c:v>
                </c:pt>
                <c:pt idx="1608">
                  <c:v>41421</c:v>
                </c:pt>
                <c:pt idx="1609">
                  <c:v>41422</c:v>
                </c:pt>
                <c:pt idx="1610">
                  <c:v>41423</c:v>
                </c:pt>
                <c:pt idx="1611">
                  <c:v>41424</c:v>
                </c:pt>
                <c:pt idx="1612">
                  <c:v>41425</c:v>
                </c:pt>
                <c:pt idx="1613">
                  <c:v>41428</c:v>
                </c:pt>
                <c:pt idx="1614">
                  <c:v>41429</c:v>
                </c:pt>
                <c:pt idx="1615">
                  <c:v>41430</c:v>
                </c:pt>
                <c:pt idx="1616">
                  <c:v>41431</c:v>
                </c:pt>
                <c:pt idx="1617">
                  <c:v>41432</c:v>
                </c:pt>
                <c:pt idx="1618">
                  <c:v>41438</c:v>
                </c:pt>
                <c:pt idx="1619">
                  <c:v>41439</c:v>
                </c:pt>
                <c:pt idx="1620">
                  <c:v>41442</c:v>
                </c:pt>
                <c:pt idx="1621">
                  <c:v>41443</c:v>
                </c:pt>
                <c:pt idx="1622">
                  <c:v>41444</c:v>
                </c:pt>
                <c:pt idx="1623">
                  <c:v>41445</c:v>
                </c:pt>
                <c:pt idx="1624">
                  <c:v>41446</c:v>
                </c:pt>
                <c:pt idx="1625">
                  <c:v>41449</c:v>
                </c:pt>
                <c:pt idx="1626">
                  <c:v>41450</c:v>
                </c:pt>
                <c:pt idx="1627">
                  <c:v>41451</c:v>
                </c:pt>
                <c:pt idx="1628">
                  <c:v>41452</c:v>
                </c:pt>
                <c:pt idx="1629">
                  <c:v>41453</c:v>
                </c:pt>
                <c:pt idx="1630">
                  <c:v>41456</c:v>
                </c:pt>
                <c:pt idx="1631">
                  <c:v>41457</c:v>
                </c:pt>
                <c:pt idx="1632">
                  <c:v>41458</c:v>
                </c:pt>
                <c:pt idx="1633">
                  <c:v>41459</c:v>
                </c:pt>
                <c:pt idx="1634">
                  <c:v>41460</c:v>
                </c:pt>
                <c:pt idx="1635">
                  <c:v>41463</c:v>
                </c:pt>
                <c:pt idx="1636">
                  <c:v>41464</c:v>
                </c:pt>
                <c:pt idx="1637">
                  <c:v>41465</c:v>
                </c:pt>
                <c:pt idx="1638">
                  <c:v>41466</c:v>
                </c:pt>
                <c:pt idx="1639">
                  <c:v>41467</c:v>
                </c:pt>
                <c:pt idx="1640">
                  <c:v>41470</c:v>
                </c:pt>
                <c:pt idx="1641">
                  <c:v>41471</c:v>
                </c:pt>
                <c:pt idx="1642">
                  <c:v>41472</c:v>
                </c:pt>
                <c:pt idx="1643">
                  <c:v>41473</c:v>
                </c:pt>
                <c:pt idx="1644">
                  <c:v>41474</c:v>
                </c:pt>
                <c:pt idx="1645">
                  <c:v>41477</c:v>
                </c:pt>
                <c:pt idx="1646">
                  <c:v>41478</c:v>
                </c:pt>
                <c:pt idx="1647">
                  <c:v>41479</c:v>
                </c:pt>
                <c:pt idx="1648">
                  <c:v>41480</c:v>
                </c:pt>
                <c:pt idx="1649">
                  <c:v>41481</c:v>
                </c:pt>
                <c:pt idx="1650">
                  <c:v>41484</c:v>
                </c:pt>
                <c:pt idx="1651">
                  <c:v>41485</c:v>
                </c:pt>
                <c:pt idx="1652">
                  <c:v>41486</c:v>
                </c:pt>
                <c:pt idx="1653">
                  <c:v>41487</c:v>
                </c:pt>
                <c:pt idx="1654">
                  <c:v>41488</c:v>
                </c:pt>
                <c:pt idx="1655">
                  <c:v>41491</c:v>
                </c:pt>
                <c:pt idx="1656">
                  <c:v>41492</c:v>
                </c:pt>
                <c:pt idx="1657">
                  <c:v>41493</c:v>
                </c:pt>
                <c:pt idx="1658">
                  <c:v>41494</c:v>
                </c:pt>
                <c:pt idx="1659">
                  <c:v>41495</c:v>
                </c:pt>
                <c:pt idx="1660">
                  <c:v>41498</c:v>
                </c:pt>
                <c:pt idx="1661">
                  <c:v>41499</c:v>
                </c:pt>
                <c:pt idx="1662">
                  <c:v>41500</c:v>
                </c:pt>
                <c:pt idx="1663">
                  <c:v>41501</c:v>
                </c:pt>
                <c:pt idx="1664">
                  <c:v>41502</c:v>
                </c:pt>
                <c:pt idx="1665">
                  <c:v>41505</c:v>
                </c:pt>
                <c:pt idx="1666">
                  <c:v>41506</c:v>
                </c:pt>
                <c:pt idx="1667">
                  <c:v>41507</c:v>
                </c:pt>
                <c:pt idx="1668">
                  <c:v>41508</c:v>
                </c:pt>
                <c:pt idx="1669">
                  <c:v>41509</c:v>
                </c:pt>
                <c:pt idx="1670">
                  <c:v>41512</c:v>
                </c:pt>
                <c:pt idx="1671">
                  <c:v>41513</c:v>
                </c:pt>
                <c:pt idx="1672">
                  <c:v>41514</c:v>
                </c:pt>
                <c:pt idx="1673">
                  <c:v>41515</c:v>
                </c:pt>
                <c:pt idx="1674">
                  <c:v>41516</c:v>
                </c:pt>
                <c:pt idx="1675">
                  <c:v>41519</c:v>
                </c:pt>
                <c:pt idx="1676">
                  <c:v>41520</c:v>
                </c:pt>
                <c:pt idx="1677">
                  <c:v>41521</c:v>
                </c:pt>
                <c:pt idx="1678">
                  <c:v>41522</c:v>
                </c:pt>
                <c:pt idx="1679">
                  <c:v>41523</c:v>
                </c:pt>
                <c:pt idx="1680">
                  <c:v>41526</c:v>
                </c:pt>
                <c:pt idx="1681">
                  <c:v>41527</c:v>
                </c:pt>
                <c:pt idx="1682">
                  <c:v>41528</c:v>
                </c:pt>
                <c:pt idx="1683">
                  <c:v>41529</c:v>
                </c:pt>
                <c:pt idx="1684">
                  <c:v>41530</c:v>
                </c:pt>
                <c:pt idx="1685">
                  <c:v>41533</c:v>
                </c:pt>
                <c:pt idx="1686">
                  <c:v>41534</c:v>
                </c:pt>
                <c:pt idx="1687">
                  <c:v>41535</c:v>
                </c:pt>
                <c:pt idx="1688">
                  <c:v>41539</c:v>
                </c:pt>
                <c:pt idx="1689">
                  <c:v>41540</c:v>
                </c:pt>
                <c:pt idx="1690">
                  <c:v>41541</c:v>
                </c:pt>
                <c:pt idx="1691">
                  <c:v>41542</c:v>
                </c:pt>
                <c:pt idx="1692">
                  <c:v>41543</c:v>
                </c:pt>
                <c:pt idx="1693">
                  <c:v>41544</c:v>
                </c:pt>
                <c:pt idx="1694">
                  <c:v>41546</c:v>
                </c:pt>
                <c:pt idx="1695">
                  <c:v>41555</c:v>
                </c:pt>
                <c:pt idx="1696">
                  <c:v>41556</c:v>
                </c:pt>
                <c:pt idx="1697">
                  <c:v>41557</c:v>
                </c:pt>
                <c:pt idx="1698">
                  <c:v>41558</c:v>
                </c:pt>
                <c:pt idx="1699">
                  <c:v>41559</c:v>
                </c:pt>
                <c:pt idx="1700">
                  <c:v>41561</c:v>
                </c:pt>
                <c:pt idx="1701">
                  <c:v>41562</c:v>
                </c:pt>
                <c:pt idx="1702">
                  <c:v>41563</c:v>
                </c:pt>
                <c:pt idx="1703">
                  <c:v>41564</c:v>
                </c:pt>
                <c:pt idx="1704">
                  <c:v>41565</c:v>
                </c:pt>
                <c:pt idx="1705">
                  <c:v>41568</c:v>
                </c:pt>
                <c:pt idx="1706">
                  <c:v>41569</c:v>
                </c:pt>
                <c:pt idx="1707">
                  <c:v>41570</c:v>
                </c:pt>
                <c:pt idx="1708">
                  <c:v>41571</c:v>
                </c:pt>
                <c:pt idx="1709">
                  <c:v>41572</c:v>
                </c:pt>
                <c:pt idx="1710">
                  <c:v>41575</c:v>
                </c:pt>
                <c:pt idx="1711">
                  <c:v>41576</c:v>
                </c:pt>
                <c:pt idx="1712">
                  <c:v>41577</c:v>
                </c:pt>
                <c:pt idx="1713">
                  <c:v>41578</c:v>
                </c:pt>
                <c:pt idx="1714">
                  <c:v>41579</c:v>
                </c:pt>
                <c:pt idx="1715">
                  <c:v>41582</c:v>
                </c:pt>
                <c:pt idx="1716">
                  <c:v>41583</c:v>
                </c:pt>
                <c:pt idx="1717">
                  <c:v>41584</c:v>
                </c:pt>
                <c:pt idx="1718">
                  <c:v>41585</c:v>
                </c:pt>
                <c:pt idx="1719">
                  <c:v>41586</c:v>
                </c:pt>
                <c:pt idx="1720">
                  <c:v>41589</c:v>
                </c:pt>
                <c:pt idx="1721">
                  <c:v>41590</c:v>
                </c:pt>
                <c:pt idx="1722">
                  <c:v>41591</c:v>
                </c:pt>
                <c:pt idx="1723">
                  <c:v>41592</c:v>
                </c:pt>
                <c:pt idx="1724">
                  <c:v>41593</c:v>
                </c:pt>
                <c:pt idx="1725">
                  <c:v>41596</c:v>
                </c:pt>
                <c:pt idx="1726">
                  <c:v>41597</c:v>
                </c:pt>
                <c:pt idx="1727">
                  <c:v>41598</c:v>
                </c:pt>
                <c:pt idx="1728">
                  <c:v>41599</c:v>
                </c:pt>
                <c:pt idx="1729">
                  <c:v>41600</c:v>
                </c:pt>
                <c:pt idx="1730">
                  <c:v>41603</c:v>
                </c:pt>
                <c:pt idx="1731">
                  <c:v>41604</c:v>
                </c:pt>
                <c:pt idx="1732">
                  <c:v>41605</c:v>
                </c:pt>
                <c:pt idx="1733">
                  <c:v>41606</c:v>
                </c:pt>
                <c:pt idx="1734">
                  <c:v>41607</c:v>
                </c:pt>
                <c:pt idx="1735">
                  <c:v>41610</c:v>
                </c:pt>
                <c:pt idx="1736">
                  <c:v>41611</c:v>
                </c:pt>
                <c:pt idx="1737">
                  <c:v>41612</c:v>
                </c:pt>
                <c:pt idx="1738">
                  <c:v>41613</c:v>
                </c:pt>
                <c:pt idx="1739">
                  <c:v>41614</c:v>
                </c:pt>
                <c:pt idx="1740">
                  <c:v>41617</c:v>
                </c:pt>
                <c:pt idx="1741">
                  <c:v>41618</c:v>
                </c:pt>
                <c:pt idx="1742">
                  <c:v>41619</c:v>
                </c:pt>
                <c:pt idx="1743">
                  <c:v>41620</c:v>
                </c:pt>
                <c:pt idx="1744">
                  <c:v>41621</c:v>
                </c:pt>
                <c:pt idx="1745">
                  <c:v>41624</c:v>
                </c:pt>
                <c:pt idx="1746">
                  <c:v>41625</c:v>
                </c:pt>
                <c:pt idx="1747">
                  <c:v>41626</c:v>
                </c:pt>
                <c:pt idx="1748">
                  <c:v>41627</c:v>
                </c:pt>
                <c:pt idx="1749">
                  <c:v>41628</c:v>
                </c:pt>
                <c:pt idx="1750">
                  <c:v>41631</c:v>
                </c:pt>
                <c:pt idx="1751">
                  <c:v>41632</c:v>
                </c:pt>
                <c:pt idx="1752">
                  <c:v>41633</c:v>
                </c:pt>
                <c:pt idx="1753">
                  <c:v>41634</c:v>
                </c:pt>
                <c:pt idx="1754">
                  <c:v>41635</c:v>
                </c:pt>
                <c:pt idx="1755">
                  <c:v>41638</c:v>
                </c:pt>
                <c:pt idx="1756">
                  <c:v>41639</c:v>
                </c:pt>
                <c:pt idx="1757">
                  <c:v>41641</c:v>
                </c:pt>
                <c:pt idx="1758">
                  <c:v>41642</c:v>
                </c:pt>
                <c:pt idx="1759">
                  <c:v>41645</c:v>
                </c:pt>
                <c:pt idx="1760">
                  <c:v>41646</c:v>
                </c:pt>
                <c:pt idx="1761">
                  <c:v>41647</c:v>
                </c:pt>
                <c:pt idx="1762">
                  <c:v>41648</c:v>
                </c:pt>
                <c:pt idx="1763">
                  <c:v>41649</c:v>
                </c:pt>
                <c:pt idx="1764">
                  <c:v>41652</c:v>
                </c:pt>
                <c:pt idx="1765">
                  <c:v>41653</c:v>
                </c:pt>
                <c:pt idx="1766">
                  <c:v>41654</c:v>
                </c:pt>
                <c:pt idx="1767">
                  <c:v>41655</c:v>
                </c:pt>
                <c:pt idx="1768">
                  <c:v>41656</c:v>
                </c:pt>
                <c:pt idx="1769">
                  <c:v>41659</c:v>
                </c:pt>
                <c:pt idx="1770">
                  <c:v>41660</c:v>
                </c:pt>
                <c:pt idx="1771">
                  <c:v>41661</c:v>
                </c:pt>
                <c:pt idx="1772">
                  <c:v>41662</c:v>
                </c:pt>
                <c:pt idx="1773">
                  <c:v>41663</c:v>
                </c:pt>
                <c:pt idx="1774">
                  <c:v>41665</c:v>
                </c:pt>
                <c:pt idx="1775">
                  <c:v>41666</c:v>
                </c:pt>
                <c:pt idx="1776">
                  <c:v>41667</c:v>
                </c:pt>
                <c:pt idx="1777">
                  <c:v>41668</c:v>
                </c:pt>
                <c:pt idx="1778">
                  <c:v>41677</c:v>
                </c:pt>
                <c:pt idx="1779">
                  <c:v>41678</c:v>
                </c:pt>
                <c:pt idx="1780">
                  <c:v>41680</c:v>
                </c:pt>
                <c:pt idx="1781">
                  <c:v>41681</c:v>
                </c:pt>
                <c:pt idx="1782">
                  <c:v>41682</c:v>
                </c:pt>
                <c:pt idx="1783">
                  <c:v>41683</c:v>
                </c:pt>
                <c:pt idx="1784">
                  <c:v>41684</c:v>
                </c:pt>
                <c:pt idx="1785">
                  <c:v>41687</c:v>
                </c:pt>
                <c:pt idx="1786">
                  <c:v>41688</c:v>
                </c:pt>
                <c:pt idx="1787">
                  <c:v>41689</c:v>
                </c:pt>
                <c:pt idx="1788">
                  <c:v>41690</c:v>
                </c:pt>
                <c:pt idx="1789">
                  <c:v>41691</c:v>
                </c:pt>
                <c:pt idx="1790">
                  <c:v>41694</c:v>
                </c:pt>
                <c:pt idx="1791">
                  <c:v>41695</c:v>
                </c:pt>
                <c:pt idx="1792">
                  <c:v>41696</c:v>
                </c:pt>
                <c:pt idx="1793">
                  <c:v>41697</c:v>
                </c:pt>
                <c:pt idx="1794">
                  <c:v>41698</c:v>
                </c:pt>
                <c:pt idx="1795">
                  <c:v>41701</c:v>
                </c:pt>
                <c:pt idx="1796">
                  <c:v>41702</c:v>
                </c:pt>
                <c:pt idx="1797">
                  <c:v>41703</c:v>
                </c:pt>
                <c:pt idx="1798">
                  <c:v>41704</c:v>
                </c:pt>
                <c:pt idx="1799">
                  <c:v>41705</c:v>
                </c:pt>
                <c:pt idx="1800">
                  <c:v>41708</c:v>
                </c:pt>
                <c:pt idx="1801">
                  <c:v>41709</c:v>
                </c:pt>
                <c:pt idx="1802">
                  <c:v>41710</c:v>
                </c:pt>
                <c:pt idx="1803">
                  <c:v>41711</c:v>
                </c:pt>
                <c:pt idx="1804">
                  <c:v>41712</c:v>
                </c:pt>
                <c:pt idx="1805">
                  <c:v>41715</c:v>
                </c:pt>
                <c:pt idx="1806">
                  <c:v>41716</c:v>
                </c:pt>
                <c:pt idx="1807">
                  <c:v>41717</c:v>
                </c:pt>
                <c:pt idx="1808">
                  <c:v>41718</c:v>
                </c:pt>
                <c:pt idx="1809">
                  <c:v>41719</c:v>
                </c:pt>
                <c:pt idx="1810">
                  <c:v>41722</c:v>
                </c:pt>
                <c:pt idx="1811">
                  <c:v>41723</c:v>
                </c:pt>
                <c:pt idx="1812">
                  <c:v>41724</c:v>
                </c:pt>
                <c:pt idx="1813">
                  <c:v>41725</c:v>
                </c:pt>
                <c:pt idx="1814">
                  <c:v>41726</c:v>
                </c:pt>
                <c:pt idx="1815">
                  <c:v>41729</c:v>
                </c:pt>
                <c:pt idx="1816">
                  <c:v>41730</c:v>
                </c:pt>
                <c:pt idx="1817">
                  <c:v>41731</c:v>
                </c:pt>
                <c:pt idx="1818">
                  <c:v>41732</c:v>
                </c:pt>
                <c:pt idx="1819">
                  <c:v>41733</c:v>
                </c:pt>
                <c:pt idx="1820">
                  <c:v>41737</c:v>
                </c:pt>
                <c:pt idx="1821">
                  <c:v>41738</c:v>
                </c:pt>
                <c:pt idx="1822">
                  <c:v>41739</c:v>
                </c:pt>
                <c:pt idx="1823">
                  <c:v>41740</c:v>
                </c:pt>
                <c:pt idx="1824">
                  <c:v>41743</c:v>
                </c:pt>
                <c:pt idx="1825">
                  <c:v>41744</c:v>
                </c:pt>
                <c:pt idx="1826">
                  <c:v>41745</c:v>
                </c:pt>
                <c:pt idx="1827">
                  <c:v>41746</c:v>
                </c:pt>
                <c:pt idx="1828">
                  <c:v>41747</c:v>
                </c:pt>
                <c:pt idx="1829">
                  <c:v>41750</c:v>
                </c:pt>
                <c:pt idx="1830">
                  <c:v>41751</c:v>
                </c:pt>
                <c:pt idx="1831">
                  <c:v>41752</c:v>
                </c:pt>
                <c:pt idx="1832">
                  <c:v>41753</c:v>
                </c:pt>
                <c:pt idx="1833">
                  <c:v>41754</c:v>
                </c:pt>
                <c:pt idx="1834">
                  <c:v>41757</c:v>
                </c:pt>
                <c:pt idx="1835">
                  <c:v>41758</c:v>
                </c:pt>
                <c:pt idx="1836">
                  <c:v>41759</c:v>
                </c:pt>
                <c:pt idx="1837">
                  <c:v>41763</c:v>
                </c:pt>
                <c:pt idx="1838">
                  <c:v>41764</c:v>
                </c:pt>
                <c:pt idx="1839">
                  <c:v>41765</c:v>
                </c:pt>
                <c:pt idx="1840">
                  <c:v>41766</c:v>
                </c:pt>
                <c:pt idx="1841">
                  <c:v>41767</c:v>
                </c:pt>
                <c:pt idx="1842">
                  <c:v>41768</c:v>
                </c:pt>
                <c:pt idx="1843">
                  <c:v>41771</c:v>
                </c:pt>
                <c:pt idx="1844">
                  <c:v>41772</c:v>
                </c:pt>
                <c:pt idx="1845">
                  <c:v>41773</c:v>
                </c:pt>
                <c:pt idx="1846">
                  <c:v>41774</c:v>
                </c:pt>
                <c:pt idx="1847">
                  <c:v>41775</c:v>
                </c:pt>
                <c:pt idx="1848">
                  <c:v>41778</c:v>
                </c:pt>
                <c:pt idx="1849">
                  <c:v>41779</c:v>
                </c:pt>
                <c:pt idx="1850">
                  <c:v>41780</c:v>
                </c:pt>
                <c:pt idx="1851">
                  <c:v>41781</c:v>
                </c:pt>
                <c:pt idx="1852">
                  <c:v>41782</c:v>
                </c:pt>
                <c:pt idx="1853">
                  <c:v>41785</c:v>
                </c:pt>
                <c:pt idx="1854">
                  <c:v>41786</c:v>
                </c:pt>
                <c:pt idx="1855">
                  <c:v>41787</c:v>
                </c:pt>
                <c:pt idx="1856">
                  <c:v>41788</c:v>
                </c:pt>
                <c:pt idx="1857">
                  <c:v>41789</c:v>
                </c:pt>
                <c:pt idx="1858">
                  <c:v>41793</c:v>
                </c:pt>
                <c:pt idx="1859">
                  <c:v>41794</c:v>
                </c:pt>
                <c:pt idx="1860">
                  <c:v>41795</c:v>
                </c:pt>
                <c:pt idx="1861">
                  <c:v>41796</c:v>
                </c:pt>
                <c:pt idx="1862">
                  <c:v>41799</c:v>
                </c:pt>
                <c:pt idx="1863">
                  <c:v>41800</c:v>
                </c:pt>
                <c:pt idx="1864">
                  <c:v>41801</c:v>
                </c:pt>
                <c:pt idx="1865">
                  <c:v>41802</c:v>
                </c:pt>
                <c:pt idx="1866">
                  <c:v>41803</c:v>
                </c:pt>
                <c:pt idx="1867">
                  <c:v>41806</c:v>
                </c:pt>
                <c:pt idx="1868">
                  <c:v>41807</c:v>
                </c:pt>
                <c:pt idx="1869">
                  <c:v>41808</c:v>
                </c:pt>
                <c:pt idx="1870">
                  <c:v>41809</c:v>
                </c:pt>
                <c:pt idx="1871">
                  <c:v>41810</c:v>
                </c:pt>
                <c:pt idx="1872">
                  <c:v>41813</c:v>
                </c:pt>
                <c:pt idx="1873">
                  <c:v>41814</c:v>
                </c:pt>
                <c:pt idx="1874">
                  <c:v>41815</c:v>
                </c:pt>
                <c:pt idx="1875">
                  <c:v>41816</c:v>
                </c:pt>
                <c:pt idx="1876">
                  <c:v>41817</c:v>
                </c:pt>
                <c:pt idx="1877">
                  <c:v>41820</c:v>
                </c:pt>
                <c:pt idx="1878">
                  <c:v>41821</c:v>
                </c:pt>
                <c:pt idx="1879">
                  <c:v>41822</c:v>
                </c:pt>
                <c:pt idx="1880">
                  <c:v>41823</c:v>
                </c:pt>
                <c:pt idx="1881">
                  <c:v>41824</c:v>
                </c:pt>
                <c:pt idx="1882">
                  <c:v>41827</c:v>
                </c:pt>
                <c:pt idx="1883">
                  <c:v>41828</c:v>
                </c:pt>
                <c:pt idx="1884">
                  <c:v>41829</c:v>
                </c:pt>
                <c:pt idx="1885">
                  <c:v>41830</c:v>
                </c:pt>
                <c:pt idx="1886">
                  <c:v>41831</c:v>
                </c:pt>
                <c:pt idx="1887">
                  <c:v>41834</c:v>
                </c:pt>
                <c:pt idx="1888">
                  <c:v>41835</c:v>
                </c:pt>
                <c:pt idx="1889">
                  <c:v>41836</c:v>
                </c:pt>
                <c:pt idx="1890">
                  <c:v>41837</c:v>
                </c:pt>
                <c:pt idx="1891">
                  <c:v>41838</c:v>
                </c:pt>
                <c:pt idx="1892">
                  <c:v>41841</c:v>
                </c:pt>
                <c:pt idx="1893">
                  <c:v>41842</c:v>
                </c:pt>
                <c:pt idx="1894">
                  <c:v>41843</c:v>
                </c:pt>
                <c:pt idx="1895">
                  <c:v>41844</c:v>
                </c:pt>
                <c:pt idx="1896">
                  <c:v>41845</c:v>
                </c:pt>
                <c:pt idx="1897">
                  <c:v>41848</c:v>
                </c:pt>
                <c:pt idx="1898">
                  <c:v>41849</c:v>
                </c:pt>
                <c:pt idx="1899">
                  <c:v>41850</c:v>
                </c:pt>
                <c:pt idx="1900">
                  <c:v>41851</c:v>
                </c:pt>
                <c:pt idx="1901">
                  <c:v>41852</c:v>
                </c:pt>
                <c:pt idx="1902">
                  <c:v>41855</c:v>
                </c:pt>
                <c:pt idx="1903">
                  <c:v>41856</c:v>
                </c:pt>
                <c:pt idx="1904">
                  <c:v>41857</c:v>
                </c:pt>
                <c:pt idx="1905">
                  <c:v>41858</c:v>
                </c:pt>
                <c:pt idx="1906">
                  <c:v>41859</c:v>
                </c:pt>
                <c:pt idx="1907">
                  <c:v>41862</c:v>
                </c:pt>
                <c:pt idx="1908">
                  <c:v>41863</c:v>
                </c:pt>
                <c:pt idx="1909">
                  <c:v>41864</c:v>
                </c:pt>
                <c:pt idx="1910">
                  <c:v>41865</c:v>
                </c:pt>
                <c:pt idx="1911">
                  <c:v>41866</c:v>
                </c:pt>
                <c:pt idx="1912">
                  <c:v>41869</c:v>
                </c:pt>
                <c:pt idx="1913">
                  <c:v>41870</c:v>
                </c:pt>
                <c:pt idx="1914">
                  <c:v>41871</c:v>
                </c:pt>
                <c:pt idx="1915">
                  <c:v>41872</c:v>
                </c:pt>
                <c:pt idx="1916">
                  <c:v>41873</c:v>
                </c:pt>
                <c:pt idx="1917">
                  <c:v>41876</c:v>
                </c:pt>
                <c:pt idx="1918">
                  <c:v>41877</c:v>
                </c:pt>
                <c:pt idx="1919">
                  <c:v>41878</c:v>
                </c:pt>
                <c:pt idx="1920">
                  <c:v>41879</c:v>
                </c:pt>
                <c:pt idx="1921">
                  <c:v>41880</c:v>
                </c:pt>
                <c:pt idx="1922">
                  <c:v>41883</c:v>
                </c:pt>
                <c:pt idx="1923">
                  <c:v>41884</c:v>
                </c:pt>
                <c:pt idx="1924">
                  <c:v>41885</c:v>
                </c:pt>
                <c:pt idx="1925">
                  <c:v>41886</c:v>
                </c:pt>
                <c:pt idx="1926">
                  <c:v>41887</c:v>
                </c:pt>
                <c:pt idx="1927">
                  <c:v>41891</c:v>
                </c:pt>
                <c:pt idx="1928">
                  <c:v>41892</c:v>
                </c:pt>
                <c:pt idx="1929">
                  <c:v>41893</c:v>
                </c:pt>
                <c:pt idx="1930">
                  <c:v>41894</c:v>
                </c:pt>
                <c:pt idx="1931">
                  <c:v>41897</c:v>
                </c:pt>
                <c:pt idx="1932">
                  <c:v>41898</c:v>
                </c:pt>
                <c:pt idx="1933">
                  <c:v>41899</c:v>
                </c:pt>
                <c:pt idx="1934">
                  <c:v>41900</c:v>
                </c:pt>
                <c:pt idx="1935">
                  <c:v>41901</c:v>
                </c:pt>
                <c:pt idx="1936">
                  <c:v>41904</c:v>
                </c:pt>
                <c:pt idx="1937">
                  <c:v>41905</c:v>
                </c:pt>
                <c:pt idx="1938">
                  <c:v>41906</c:v>
                </c:pt>
                <c:pt idx="1939">
                  <c:v>41907</c:v>
                </c:pt>
                <c:pt idx="1940">
                  <c:v>41908</c:v>
                </c:pt>
                <c:pt idx="1941">
                  <c:v>41910</c:v>
                </c:pt>
                <c:pt idx="1942">
                  <c:v>41911</c:v>
                </c:pt>
                <c:pt idx="1943">
                  <c:v>41912</c:v>
                </c:pt>
                <c:pt idx="1944">
                  <c:v>41920</c:v>
                </c:pt>
                <c:pt idx="1945">
                  <c:v>41921</c:v>
                </c:pt>
                <c:pt idx="1946">
                  <c:v>41922</c:v>
                </c:pt>
                <c:pt idx="1947">
                  <c:v>41923</c:v>
                </c:pt>
                <c:pt idx="1948">
                  <c:v>41925</c:v>
                </c:pt>
                <c:pt idx="1949">
                  <c:v>41926</c:v>
                </c:pt>
                <c:pt idx="1950">
                  <c:v>41927</c:v>
                </c:pt>
                <c:pt idx="1951">
                  <c:v>41928</c:v>
                </c:pt>
                <c:pt idx="1952">
                  <c:v>41929</c:v>
                </c:pt>
                <c:pt idx="1953">
                  <c:v>41932</c:v>
                </c:pt>
                <c:pt idx="1954">
                  <c:v>41933</c:v>
                </c:pt>
                <c:pt idx="1955">
                  <c:v>41934</c:v>
                </c:pt>
                <c:pt idx="1956">
                  <c:v>41935</c:v>
                </c:pt>
                <c:pt idx="1957">
                  <c:v>41936</c:v>
                </c:pt>
                <c:pt idx="1958">
                  <c:v>41939</c:v>
                </c:pt>
                <c:pt idx="1959">
                  <c:v>41940</c:v>
                </c:pt>
                <c:pt idx="1960">
                  <c:v>41941</c:v>
                </c:pt>
                <c:pt idx="1961">
                  <c:v>41942</c:v>
                </c:pt>
                <c:pt idx="1962">
                  <c:v>41943</c:v>
                </c:pt>
                <c:pt idx="1963">
                  <c:v>41946</c:v>
                </c:pt>
                <c:pt idx="1964">
                  <c:v>41947</c:v>
                </c:pt>
                <c:pt idx="1965">
                  <c:v>41948</c:v>
                </c:pt>
                <c:pt idx="1966">
                  <c:v>41949</c:v>
                </c:pt>
                <c:pt idx="1967">
                  <c:v>41950</c:v>
                </c:pt>
                <c:pt idx="1968">
                  <c:v>41953</c:v>
                </c:pt>
                <c:pt idx="1969">
                  <c:v>41954</c:v>
                </c:pt>
                <c:pt idx="1970">
                  <c:v>41955</c:v>
                </c:pt>
                <c:pt idx="1971">
                  <c:v>41956</c:v>
                </c:pt>
                <c:pt idx="1972">
                  <c:v>41957</c:v>
                </c:pt>
                <c:pt idx="1973">
                  <c:v>41960</c:v>
                </c:pt>
                <c:pt idx="1974">
                  <c:v>41961</c:v>
                </c:pt>
                <c:pt idx="1975">
                  <c:v>41962</c:v>
                </c:pt>
                <c:pt idx="1976">
                  <c:v>41963</c:v>
                </c:pt>
                <c:pt idx="1977">
                  <c:v>41964</c:v>
                </c:pt>
                <c:pt idx="1978">
                  <c:v>41967</c:v>
                </c:pt>
                <c:pt idx="1979">
                  <c:v>41968</c:v>
                </c:pt>
                <c:pt idx="1980">
                  <c:v>41969</c:v>
                </c:pt>
                <c:pt idx="1981">
                  <c:v>41970</c:v>
                </c:pt>
                <c:pt idx="1982">
                  <c:v>41971</c:v>
                </c:pt>
                <c:pt idx="1983">
                  <c:v>41974</c:v>
                </c:pt>
                <c:pt idx="1984">
                  <c:v>41975</c:v>
                </c:pt>
                <c:pt idx="1985">
                  <c:v>41976</c:v>
                </c:pt>
                <c:pt idx="1986">
                  <c:v>41977</c:v>
                </c:pt>
                <c:pt idx="1987">
                  <c:v>41978</c:v>
                </c:pt>
                <c:pt idx="1988">
                  <c:v>41981</c:v>
                </c:pt>
                <c:pt idx="1989">
                  <c:v>41982</c:v>
                </c:pt>
                <c:pt idx="1990">
                  <c:v>41983</c:v>
                </c:pt>
                <c:pt idx="1991">
                  <c:v>41984</c:v>
                </c:pt>
                <c:pt idx="1992">
                  <c:v>41985</c:v>
                </c:pt>
                <c:pt idx="1993">
                  <c:v>41988</c:v>
                </c:pt>
                <c:pt idx="1994">
                  <c:v>41989</c:v>
                </c:pt>
                <c:pt idx="1995">
                  <c:v>41990</c:v>
                </c:pt>
                <c:pt idx="1996">
                  <c:v>41991</c:v>
                </c:pt>
                <c:pt idx="1997">
                  <c:v>41992</c:v>
                </c:pt>
                <c:pt idx="1998">
                  <c:v>41995</c:v>
                </c:pt>
                <c:pt idx="1999">
                  <c:v>41996</c:v>
                </c:pt>
                <c:pt idx="2000">
                  <c:v>41997</c:v>
                </c:pt>
                <c:pt idx="2001">
                  <c:v>41998</c:v>
                </c:pt>
                <c:pt idx="2002">
                  <c:v>41999</c:v>
                </c:pt>
                <c:pt idx="2003">
                  <c:v>42002</c:v>
                </c:pt>
                <c:pt idx="2004">
                  <c:v>42003</c:v>
                </c:pt>
                <c:pt idx="2005">
                  <c:v>42004</c:v>
                </c:pt>
                <c:pt idx="2006">
                  <c:v>42008</c:v>
                </c:pt>
                <c:pt idx="2007">
                  <c:v>42009</c:v>
                </c:pt>
                <c:pt idx="2008">
                  <c:v>42010</c:v>
                </c:pt>
                <c:pt idx="2009">
                  <c:v>42011</c:v>
                </c:pt>
                <c:pt idx="2010">
                  <c:v>42012</c:v>
                </c:pt>
                <c:pt idx="2011">
                  <c:v>42013</c:v>
                </c:pt>
                <c:pt idx="2012">
                  <c:v>42016</c:v>
                </c:pt>
                <c:pt idx="2013">
                  <c:v>42017</c:v>
                </c:pt>
                <c:pt idx="2014">
                  <c:v>42018</c:v>
                </c:pt>
                <c:pt idx="2015">
                  <c:v>42019</c:v>
                </c:pt>
                <c:pt idx="2016">
                  <c:v>42020</c:v>
                </c:pt>
                <c:pt idx="2017">
                  <c:v>42023</c:v>
                </c:pt>
                <c:pt idx="2018">
                  <c:v>42024</c:v>
                </c:pt>
                <c:pt idx="2019">
                  <c:v>42025</c:v>
                </c:pt>
                <c:pt idx="2020">
                  <c:v>42026</c:v>
                </c:pt>
                <c:pt idx="2021">
                  <c:v>42027</c:v>
                </c:pt>
                <c:pt idx="2022">
                  <c:v>42030</c:v>
                </c:pt>
                <c:pt idx="2023">
                  <c:v>42031</c:v>
                </c:pt>
                <c:pt idx="2024">
                  <c:v>42032</c:v>
                </c:pt>
                <c:pt idx="2025">
                  <c:v>42033</c:v>
                </c:pt>
                <c:pt idx="2026">
                  <c:v>42034</c:v>
                </c:pt>
                <c:pt idx="2027">
                  <c:v>42037</c:v>
                </c:pt>
                <c:pt idx="2028">
                  <c:v>42038</c:v>
                </c:pt>
                <c:pt idx="2029">
                  <c:v>42039</c:v>
                </c:pt>
                <c:pt idx="2030">
                  <c:v>42040</c:v>
                </c:pt>
                <c:pt idx="2031">
                  <c:v>42041</c:v>
                </c:pt>
                <c:pt idx="2032">
                  <c:v>42044</c:v>
                </c:pt>
                <c:pt idx="2033">
                  <c:v>42045</c:v>
                </c:pt>
                <c:pt idx="2034">
                  <c:v>42046</c:v>
                </c:pt>
                <c:pt idx="2035">
                  <c:v>42047</c:v>
                </c:pt>
                <c:pt idx="2036">
                  <c:v>42048</c:v>
                </c:pt>
                <c:pt idx="2037">
                  <c:v>42050</c:v>
                </c:pt>
                <c:pt idx="2038">
                  <c:v>42051</c:v>
                </c:pt>
                <c:pt idx="2039">
                  <c:v>42060</c:v>
                </c:pt>
                <c:pt idx="2040">
                  <c:v>42061</c:v>
                </c:pt>
                <c:pt idx="2041">
                  <c:v>42062</c:v>
                </c:pt>
                <c:pt idx="2042">
                  <c:v>42063</c:v>
                </c:pt>
                <c:pt idx="2043">
                  <c:v>42065</c:v>
                </c:pt>
                <c:pt idx="2044">
                  <c:v>42066</c:v>
                </c:pt>
                <c:pt idx="2045">
                  <c:v>42067</c:v>
                </c:pt>
                <c:pt idx="2046">
                  <c:v>42068</c:v>
                </c:pt>
                <c:pt idx="2047">
                  <c:v>42069</c:v>
                </c:pt>
                <c:pt idx="2048">
                  <c:v>42072</c:v>
                </c:pt>
                <c:pt idx="2049">
                  <c:v>42073</c:v>
                </c:pt>
                <c:pt idx="2050">
                  <c:v>42074</c:v>
                </c:pt>
                <c:pt idx="2051">
                  <c:v>42075</c:v>
                </c:pt>
                <c:pt idx="2052">
                  <c:v>42076</c:v>
                </c:pt>
                <c:pt idx="2053">
                  <c:v>42079</c:v>
                </c:pt>
                <c:pt idx="2054">
                  <c:v>42080</c:v>
                </c:pt>
                <c:pt idx="2055">
                  <c:v>42081</c:v>
                </c:pt>
                <c:pt idx="2056">
                  <c:v>42082</c:v>
                </c:pt>
                <c:pt idx="2057">
                  <c:v>42083</c:v>
                </c:pt>
                <c:pt idx="2058">
                  <c:v>42086</c:v>
                </c:pt>
                <c:pt idx="2059">
                  <c:v>42087</c:v>
                </c:pt>
                <c:pt idx="2060">
                  <c:v>42088</c:v>
                </c:pt>
                <c:pt idx="2061">
                  <c:v>42089</c:v>
                </c:pt>
                <c:pt idx="2062">
                  <c:v>42090</c:v>
                </c:pt>
                <c:pt idx="2063">
                  <c:v>42093</c:v>
                </c:pt>
                <c:pt idx="2064">
                  <c:v>42094</c:v>
                </c:pt>
                <c:pt idx="2065">
                  <c:v>42095</c:v>
                </c:pt>
                <c:pt idx="2066">
                  <c:v>42096</c:v>
                </c:pt>
                <c:pt idx="2067">
                  <c:v>42097</c:v>
                </c:pt>
                <c:pt idx="2068">
                  <c:v>42101</c:v>
                </c:pt>
                <c:pt idx="2069">
                  <c:v>42102</c:v>
                </c:pt>
                <c:pt idx="2070">
                  <c:v>42103</c:v>
                </c:pt>
                <c:pt idx="2071">
                  <c:v>42104</c:v>
                </c:pt>
                <c:pt idx="2072">
                  <c:v>42107</c:v>
                </c:pt>
                <c:pt idx="2073">
                  <c:v>42108</c:v>
                </c:pt>
                <c:pt idx="2074">
                  <c:v>42109</c:v>
                </c:pt>
                <c:pt idx="2075">
                  <c:v>42110</c:v>
                </c:pt>
                <c:pt idx="2076">
                  <c:v>42111</c:v>
                </c:pt>
                <c:pt idx="2077">
                  <c:v>42114</c:v>
                </c:pt>
                <c:pt idx="2078">
                  <c:v>42115</c:v>
                </c:pt>
                <c:pt idx="2079">
                  <c:v>42116</c:v>
                </c:pt>
                <c:pt idx="2080">
                  <c:v>42117</c:v>
                </c:pt>
                <c:pt idx="2081">
                  <c:v>42118</c:v>
                </c:pt>
                <c:pt idx="2082">
                  <c:v>42121</c:v>
                </c:pt>
                <c:pt idx="2083">
                  <c:v>42122</c:v>
                </c:pt>
                <c:pt idx="2084">
                  <c:v>42123</c:v>
                </c:pt>
                <c:pt idx="2085">
                  <c:v>42124</c:v>
                </c:pt>
                <c:pt idx="2086">
                  <c:v>42128</c:v>
                </c:pt>
                <c:pt idx="2087">
                  <c:v>42129</c:v>
                </c:pt>
                <c:pt idx="2088">
                  <c:v>42130</c:v>
                </c:pt>
                <c:pt idx="2089">
                  <c:v>42131</c:v>
                </c:pt>
                <c:pt idx="2090">
                  <c:v>42132</c:v>
                </c:pt>
                <c:pt idx="2091">
                  <c:v>42135</c:v>
                </c:pt>
                <c:pt idx="2092">
                  <c:v>42136</c:v>
                </c:pt>
                <c:pt idx="2093">
                  <c:v>42137</c:v>
                </c:pt>
                <c:pt idx="2094">
                  <c:v>42138</c:v>
                </c:pt>
                <c:pt idx="2095">
                  <c:v>42139</c:v>
                </c:pt>
                <c:pt idx="2096">
                  <c:v>42142</c:v>
                </c:pt>
                <c:pt idx="2097">
                  <c:v>42143</c:v>
                </c:pt>
                <c:pt idx="2098">
                  <c:v>42144</c:v>
                </c:pt>
                <c:pt idx="2099">
                  <c:v>42145</c:v>
                </c:pt>
                <c:pt idx="2100">
                  <c:v>42146</c:v>
                </c:pt>
                <c:pt idx="2101">
                  <c:v>42149</c:v>
                </c:pt>
                <c:pt idx="2102">
                  <c:v>42150</c:v>
                </c:pt>
                <c:pt idx="2103">
                  <c:v>42151</c:v>
                </c:pt>
                <c:pt idx="2104">
                  <c:v>42152</c:v>
                </c:pt>
                <c:pt idx="2105">
                  <c:v>42153</c:v>
                </c:pt>
                <c:pt idx="2106">
                  <c:v>42156</c:v>
                </c:pt>
                <c:pt idx="2107">
                  <c:v>42157</c:v>
                </c:pt>
                <c:pt idx="2108">
                  <c:v>42158</c:v>
                </c:pt>
                <c:pt idx="2109">
                  <c:v>42159</c:v>
                </c:pt>
                <c:pt idx="2110">
                  <c:v>42160</c:v>
                </c:pt>
                <c:pt idx="2111">
                  <c:v>42163</c:v>
                </c:pt>
                <c:pt idx="2112">
                  <c:v>42164</c:v>
                </c:pt>
                <c:pt idx="2113">
                  <c:v>42165</c:v>
                </c:pt>
                <c:pt idx="2114">
                  <c:v>42166</c:v>
                </c:pt>
                <c:pt idx="2115">
                  <c:v>42167</c:v>
                </c:pt>
                <c:pt idx="2116">
                  <c:v>42170</c:v>
                </c:pt>
                <c:pt idx="2117">
                  <c:v>42171</c:v>
                </c:pt>
                <c:pt idx="2118">
                  <c:v>42172</c:v>
                </c:pt>
                <c:pt idx="2119">
                  <c:v>42173</c:v>
                </c:pt>
                <c:pt idx="2120">
                  <c:v>42174</c:v>
                </c:pt>
                <c:pt idx="2121">
                  <c:v>42178</c:v>
                </c:pt>
                <c:pt idx="2122">
                  <c:v>42179</c:v>
                </c:pt>
                <c:pt idx="2123">
                  <c:v>42180</c:v>
                </c:pt>
                <c:pt idx="2124">
                  <c:v>42181</c:v>
                </c:pt>
                <c:pt idx="2125">
                  <c:v>42184</c:v>
                </c:pt>
                <c:pt idx="2126">
                  <c:v>42185</c:v>
                </c:pt>
                <c:pt idx="2127">
                  <c:v>42186</c:v>
                </c:pt>
                <c:pt idx="2128">
                  <c:v>42187</c:v>
                </c:pt>
                <c:pt idx="2129">
                  <c:v>42188</c:v>
                </c:pt>
                <c:pt idx="2130">
                  <c:v>42191</c:v>
                </c:pt>
                <c:pt idx="2131">
                  <c:v>42192</c:v>
                </c:pt>
                <c:pt idx="2132">
                  <c:v>42193</c:v>
                </c:pt>
                <c:pt idx="2133">
                  <c:v>42194</c:v>
                </c:pt>
                <c:pt idx="2134">
                  <c:v>42195</c:v>
                </c:pt>
                <c:pt idx="2135">
                  <c:v>42198</c:v>
                </c:pt>
                <c:pt idx="2136">
                  <c:v>42199</c:v>
                </c:pt>
                <c:pt idx="2137">
                  <c:v>42200</c:v>
                </c:pt>
                <c:pt idx="2138">
                  <c:v>42201</c:v>
                </c:pt>
                <c:pt idx="2139">
                  <c:v>42202</c:v>
                </c:pt>
                <c:pt idx="2140">
                  <c:v>42205</c:v>
                </c:pt>
                <c:pt idx="2141">
                  <c:v>42206</c:v>
                </c:pt>
                <c:pt idx="2142">
                  <c:v>42207</c:v>
                </c:pt>
                <c:pt idx="2143">
                  <c:v>42208</c:v>
                </c:pt>
                <c:pt idx="2144">
                  <c:v>42209</c:v>
                </c:pt>
                <c:pt idx="2145">
                  <c:v>42212</c:v>
                </c:pt>
                <c:pt idx="2146">
                  <c:v>42213</c:v>
                </c:pt>
                <c:pt idx="2147">
                  <c:v>42214</c:v>
                </c:pt>
                <c:pt idx="2148">
                  <c:v>42215</c:v>
                </c:pt>
                <c:pt idx="2149">
                  <c:v>42216</c:v>
                </c:pt>
                <c:pt idx="2150">
                  <c:v>42219</c:v>
                </c:pt>
                <c:pt idx="2151">
                  <c:v>42220</c:v>
                </c:pt>
                <c:pt idx="2152">
                  <c:v>42221</c:v>
                </c:pt>
                <c:pt idx="2153">
                  <c:v>42222</c:v>
                </c:pt>
                <c:pt idx="2154">
                  <c:v>42223</c:v>
                </c:pt>
                <c:pt idx="2155">
                  <c:v>42226</c:v>
                </c:pt>
                <c:pt idx="2156">
                  <c:v>42227</c:v>
                </c:pt>
                <c:pt idx="2157">
                  <c:v>42228</c:v>
                </c:pt>
                <c:pt idx="2158">
                  <c:v>42229</c:v>
                </c:pt>
                <c:pt idx="2159">
                  <c:v>42230</c:v>
                </c:pt>
                <c:pt idx="2160">
                  <c:v>42233</c:v>
                </c:pt>
                <c:pt idx="2161">
                  <c:v>42234</c:v>
                </c:pt>
                <c:pt idx="2162">
                  <c:v>42235</c:v>
                </c:pt>
                <c:pt idx="2163">
                  <c:v>42236</c:v>
                </c:pt>
                <c:pt idx="2164">
                  <c:v>42237</c:v>
                </c:pt>
                <c:pt idx="2165">
                  <c:v>42240</c:v>
                </c:pt>
                <c:pt idx="2166">
                  <c:v>42241</c:v>
                </c:pt>
                <c:pt idx="2167">
                  <c:v>42242</c:v>
                </c:pt>
                <c:pt idx="2168">
                  <c:v>42243</c:v>
                </c:pt>
                <c:pt idx="2169">
                  <c:v>42244</c:v>
                </c:pt>
                <c:pt idx="2170">
                  <c:v>42247</c:v>
                </c:pt>
                <c:pt idx="2171">
                  <c:v>42248</c:v>
                </c:pt>
                <c:pt idx="2172">
                  <c:v>42249</c:v>
                </c:pt>
                <c:pt idx="2173">
                  <c:v>42253</c:v>
                </c:pt>
                <c:pt idx="2174">
                  <c:v>42254</c:v>
                </c:pt>
                <c:pt idx="2175">
                  <c:v>42255</c:v>
                </c:pt>
                <c:pt idx="2176">
                  <c:v>42256</c:v>
                </c:pt>
                <c:pt idx="2177">
                  <c:v>42257</c:v>
                </c:pt>
                <c:pt idx="2178">
                  <c:v>42258</c:v>
                </c:pt>
                <c:pt idx="2179">
                  <c:v>42261</c:v>
                </c:pt>
                <c:pt idx="2180">
                  <c:v>42262</c:v>
                </c:pt>
                <c:pt idx="2181">
                  <c:v>42263</c:v>
                </c:pt>
                <c:pt idx="2182">
                  <c:v>42264</c:v>
                </c:pt>
                <c:pt idx="2183">
                  <c:v>42265</c:v>
                </c:pt>
                <c:pt idx="2184">
                  <c:v>42268</c:v>
                </c:pt>
                <c:pt idx="2185">
                  <c:v>42269</c:v>
                </c:pt>
                <c:pt idx="2186">
                  <c:v>42270</c:v>
                </c:pt>
                <c:pt idx="2187">
                  <c:v>42271</c:v>
                </c:pt>
                <c:pt idx="2188">
                  <c:v>42272</c:v>
                </c:pt>
                <c:pt idx="2189">
                  <c:v>42275</c:v>
                </c:pt>
                <c:pt idx="2190">
                  <c:v>42276</c:v>
                </c:pt>
                <c:pt idx="2191">
                  <c:v>42277</c:v>
                </c:pt>
                <c:pt idx="2192">
                  <c:v>42285</c:v>
                </c:pt>
                <c:pt idx="2193">
                  <c:v>42286</c:v>
                </c:pt>
                <c:pt idx="2194">
                  <c:v>42287</c:v>
                </c:pt>
                <c:pt idx="2195">
                  <c:v>42289</c:v>
                </c:pt>
                <c:pt idx="2196">
                  <c:v>42290</c:v>
                </c:pt>
                <c:pt idx="2197">
                  <c:v>42291</c:v>
                </c:pt>
                <c:pt idx="2198">
                  <c:v>42292</c:v>
                </c:pt>
                <c:pt idx="2199">
                  <c:v>42293</c:v>
                </c:pt>
                <c:pt idx="2200">
                  <c:v>42296</c:v>
                </c:pt>
                <c:pt idx="2201">
                  <c:v>42297</c:v>
                </c:pt>
                <c:pt idx="2202">
                  <c:v>42298</c:v>
                </c:pt>
                <c:pt idx="2203">
                  <c:v>42299</c:v>
                </c:pt>
                <c:pt idx="2204">
                  <c:v>42300</c:v>
                </c:pt>
                <c:pt idx="2205">
                  <c:v>42303</c:v>
                </c:pt>
                <c:pt idx="2206">
                  <c:v>42304</c:v>
                </c:pt>
                <c:pt idx="2207">
                  <c:v>42305</c:v>
                </c:pt>
                <c:pt idx="2208">
                  <c:v>42306</c:v>
                </c:pt>
                <c:pt idx="2209">
                  <c:v>42307</c:v>
                </c:pt>
                <c:pt idx="2210">
                  <c:v>42310</c:v>
                </c:pt>
                <c:pt idx="2211">
                  <c:v>42311</c:v>
                </c:pt>
                <c:pt idx="2212">
                  <c:v>42312</c:v>
                </c:pt>
                <c:pt idx="2213">
                  <c:v>42313</c:v>
                </c:pt>
                <c:pt idx="2214">
                  <c:v>42314</c:v>
                </c:pt>
                <c:pt idx="2215">
                  <c:v>42317</c:v>
                </c:pt>
                <c:pt idx="2216">
                  <c:v>42318</c:v>
                </c:pt>
                <c:pt idx="2217">
                  <c:v>42319</c:v>
                </c:pt>
                <c:pt idx="2218">
                  <c:v>42320</c:v>
                </c:pt>
                <c:pt idx="2219">
                  <c:v>42321</c:v>
                </c:pt>
                <c:pt idx="2220">
                  <c:v>42324</c:v>
                </c:pt>
                <c:pt idx="2221">
                  <c:v>42325</c:v>
                </c:pt>
                <c:pt idx="2222">
                  <c:v>42326</c:v>
                </c:pt>
                <c:pt idx="2223">
                  <c:v>42327</c:v>
                </c:pt>
                <c:pt idx="2224">
                  <c:v>42328</c:v>
                </c:pt>
                <c:pt idx="2225">
                  <c:v>42331</c:v>
                </c:pt>
                <c:pt idx="2226">
                  <c:v>42332</c:v>
                </c:pt>
                <c:pt idx="2227">
                  <c:v>42333</c:v>
                </c:pt>
                <c:pt idx="2228">
                  <c:v>42334</c:v>
                </c:pt>
                <c:pt idx="2229">
                  <c:v>42335</c:v>
                </c:pt>
                <c:pt idx="2230">
                  <c:v>42338</c:v>
                </c:pt>
                <c:pt idx="2231">
                  <c:v>42339</c:v>
                </c:pt>
                <c:pt idx="2232">
                  <c:v>42340</c:v>
                </c:pt>
                <c:pt idx="2233">
                  <c:v>42341</c:v>
                </c:pt>
                <c:pt idx="2234">
                  <c:v>42342</c:v>
                </c:pt>
                <c:pt idx="2235">
                  <c:v>42345</c:v>
                </c:pt>
                <c:pt idx="2236">
                  <c:v>42346</c:v>
                </c:pt>
                <c:pt idx="2237">
                  <c:v>42347</c:v>
                </c:pt>
                <c:pt idx="2238">
                  <c:v>42348</c:v>
                </c:pt>
                <c:pt idx="2239">
                  <c:v>42349</c:v>
                </c:pt>
                <c:pt idx="2240">
                  <c:v>42352</c:v>
                </c:pt>
                <c:pt idx="2241">
                  <c:v>42353</c:v>
                </c:pt>
                <c:pt idx="2242">
                  <c:v>42354</c:v>
                </c:pt>
                <c:pt idx="2243">
                  <c:v>42355</c:v>
                </c:pt>
                <c:pt idx="2244">
                  <c:v>42356</c:v>
                </c:pt>
                <c:pt idx="2245">
                  <c:v>42359</c:v>
                </c:pt>
                <c:pt idx="2246">
                  <c:v>42360</c:v>
                </c:pt>
                <c:pt idx="2247">
                  <c:v>42361</c:v>
                </c:pt>
                <c:pt idx="2248">
                  <c:v>42362</c:v>
                </c:pt>
                <c:pt idx="2249">
                  <c:v>42363</c:v>
                </c:pt>
                <c:pt idx="2250">
                  <c:v>42366</c:v>
                </c:pt>
                <c:pt idx="2251">
                  <c:v>42367</c:v>
                </c:pt>
                <c:pt idx="2252">
                  <c:v>42368</c:v>
                </c:pt>
                <c:pt idx="2253">
                  <c:v>42369</c:v>
                </c:pt>
                <c:pt idx="2254">
                  <c:v>42373</c:v>
                </c:pt>
                <c:pt idx="2255">
                  <c:v>42374</c:v>
                </c:pt>
                <c:pt idx="2256">
                  <c:v>42375</c:v>
                </c:pt>
                <c:pt idx="2257">
                  <c:v>42376</c:v>
                </c:pt>
                <c:pt idx="2258">
                  <c:v>42377</c:v>
                </c:pt>
                <c:pt idx="2259">
                  <c:v>42380</c:v>
                </c:pt>
                <c:pt idx="2260">
                  <c:v>42381</c:v>
                </c:pt>
                <c:pt idx="2261">
                  <c:v>42382</c:v>
                </c:pt>
                <c:pt idx="2262">
                  <c:v>42383</c:v>
                </c:pt>
                <c:pt idx="2263">
                  <c:v>42384</c:v>
                </c:pt>
                <c:pt idx="2264">
                  <c:v>42387</c:v>
                </c:pt>
                <c:pt idx="2265">
                  <c:v>42388</c:v>
                </c:pt>
                <c:pt idx="2266">
                  <c:v>42389</c:v>
                </c:pt>
                <c:pt idx="2267">
                  <c:v>42390</c:v>
                </c:pt>
                <c:pt idx="2268">
                  <c:v>42391</c:v>
                </c:pt>
                <c:pt idx="2269">
                  <c:v>42394</c:v>
                </c:pt>
                <c:pt idx="2270">
                  <c:v>42395</c:v>
                </c:pt>
                <c:pt idx="2271">
                  <c:v>42396</c:v>
                </c:pt>
                <c:pt idx="2272">
                  <c:v>42397</c:v>
                </c:pt>
                <c:pt idx="2273">
                  <c:v>42398</c:v>
                </c:pt>
                <c:pt idx="2274">
                  <c:v>42401</c:v>
                </c:pt>
                <c:pt idx="2275">
                  <c:v>42402</c:v>
                </c:pt>
                <c:pt idx="2276">
                  <c:v>42403</c:v>
                </c:pt>
                <c:pt idx="2277">
                  <c:v>42415</c:v>
                </c:pt>
                <c:pt idx="2278">
                  <c:v>42416</c:v>
                </c:pt>
                <c:pt idx="2279">
                  <c:v>42417</c:v>
                </c:pt>
                <c:pt idx="2280">
                  <c:v>42418</c:v>
                </c:pt>
                <c:pt idx="2281">
                  <c:v>42419</c:v>
                </c:pt>
                <c:pt idx="2282">
                  <c:v>42422</c:v>
                </c:pt>
                <c:pt idx="2283">
                  <c:v>42423</c:v>
                </c:pt>
                <c:pt idx="2284">
                  <c:v>42424</c:v>
                </c:pt>
                <c:pt idx="2285">
                  <c:v>42425</c:v>
                </c:pt>
                <c:pt idx="2286">
                  <c:v>42426</c:v>
                </c:pt>
                <c:pt idx="2287">
                  <c:v>42429</c:v>
                </c:pt>
                <c:pt idx="2288">
                  <c:v>42430</c:v>
                </c:pt>
                <c:pt idx="2289">
                  <c:v>42431</c:v>
                </c:pt>
                <c:pt idx="2290">
                  <c:v>42432</c:v>
                </c:pt>
                <c:pt idx="2291">
                  <c:v>42433</c:v>
                </c:pt>
                <c:pt idx="2292">
                  <c:v>42436</c:v>
                </c:pt>
                <c:pt idx="2293">
                  <c:v>42437</c:v>
                </c:pt>
                <c:pt idx="2294">
                  <c:v>42438</c:v>
                </c:pt>
                <c:pt idx="2295">
                  <c:v>42439</c:v>
                </c:pt>
                <c:pt idx="2296">
                  <c:v>42440</c:v>
                </c:pt>
                <c:pt idx="2297">
                  <c:v>42443</c:v>
                </c:pt>
                <c:pt idx="2298">
                  <c:v>42444</c:v>
                </c:pt>
                <c:pt idx="2299">
                  <c:v>42445</c:v>
                </c:pt>
                <c:pt idx="2300">
                  <c:v>42446</c:v>
                </c:pt>
                <c:pt idx="2301">
                  <c:v>42447</c:v>
                </c:pt>
                <c:pt idx="2302">
                  <c:v>42450</c:v>
                </c:pt>
                <c:pt idx="2303">
                  <c:v>42451</c:v>
                </c:pt>
                <c:pt idx="2304">
                  <c:v>42452</c:v>
                </c:pt>
                <c:pt idx="2305">
                  <c:v>42453</c:v>
                </c:pt>
                <c:pt idx="2306">
                  <c:v>42454</c:v>
                </c:pt>
                <c:pt idx="2307">
                  <c:v>42457</c:v>
                </c:pt>
                <c:pt idx="2308">
                  <c:v>42458</c:v>
                </c:pt>
                <c:pt idx="2309">
                  <c:v>42459</c:v>
                </c:pt>
                <c:pt idx="2310">
                  <c:v>42460</c:v>
                </c:pt>
                <c:pt idx="2311">
                  <c:v>42461</c:v>
                </c:pt>
                <c:pt idx="2312">
                  <c:v>42465</c:v>
                </c:pt>
                <c:pt idx="2313">
                  <c:v>42466</c:v>
                </c:pt>
                <c:pt idx="2314">
                  <c:v>42467</c:v>
                </c:pt>
                <c:pt idx="2315">
                  <c:v>42468</c:v>
                </c:pt>
                <c:pt idx="2316">
                  <c:v>42471</c:v>
                </c:pt>
                <c:pt idx="2317">
                  <c:v>42472</c:v>
                </c:pt>
                <c:pt idx="2318">
                  <c:v>42473</c:v>
                </c:pt>
                <c:pt idx="2319">
                  <c:v>42474</c:v>
                </c:pt>
                <c:pt idx="2320">
                  <c:v>42475</c:v>
                </c:pt>
                <c:pt idx="2321">
                  <c:v>42478</c:v>
                </c:pt>
                <c:pt idx="2322">
                  <c:v>42479</c:v>
                </c:pt>
                <c:pt idx="2323">
                  <c:v>42480</c:v>
                </c:pt>
                <c:pt idx="2324">
                  <c:v>42481</c:v>
                </c:pt>
                <c:pt idx="2325">
                  <c:v>42482</c:v>
                </c:pt>
                <c:pt idx="2326">
                  <c:v>42485</c:v>
                </c:pt>
                <c:pt idx="2327">
                  <c:v>42486</c:v>
                </c:pt>
                <c:pt idx="2328">
                  <c:v>42487</c:v>
                </c:pt>
                <c:pt idx="2329">
                  <c:v>42488</c:v>
                </c:pt>
                <c:pt idx="2330">
                  <c:v>42489</c:v>
                </c:pt>
                <c:pt idx="2331">
                  <c:v>42493</c:v>
                </c:pt>
                <c:pt idx="2332">
                  <c:v>42494</c:v>
                </c:pt>
                <c:pt idx="2333">
                  <c:v>42495</c:v>
                </c:pt>
                <c:pt idx="2334">
                  <c:v>42496</c:v>
                </c:pt>
                <c:pt idx="2335">
                  <c:v>42499</c:v>
                </c:pt>
                <c:pt idx="2336">
                  <c:v>42500</c:v>
                </c:pt>
                <c:pt idx="2337">
                  <c:v>42501</c:v>
                </c:pt>
                <c:pt idx="2338">
                  <c:v>42502</c:v>
                </c:pt>
                <c:pt idx="2339">
                  <c:v>42503</c:v>
                </c:pt>
                <c:pt idx="2340">
                  <c:v>42506</c:v>
                </c:pt>
                <c:pt idx="2341">
                  <c:v>42507</c:v>
                </c:pt>
                <c:pt idx="2342">
                  <c:v>42508</c:v>
                </c:pt>
                <c:pt idx="2343">
                  <c:v>42509</c:v>
                </c:pt>
                <c:pt idx="2344">
                  <c:v>42510</c:v>
                </c:pt>
                <c:pt idx="2345">
                  <c:v>42513</c:v>
                </c:pt>
                <c:pt idx="2346">
                  <c:v>42514</c:v>
                </c:pt>
                <c:pt idx="2347">
                  <c:v>42515</c:v>
                </c:pt>
                <c:pt idx="2348">
                  <c:v>42516</c:v>
                </c:pt>
                <c:pt idx="2349">
                  <c:v>42517</c:v>
                </c:pt>
                <c:pt idx="2350">
                  <c:v>42520</c:v>
                </c:pt>
                <c:pt idx="2351">
                  <c:v>42521</c:v>
                </c:pt>
                <c:pt idx="2352">
                  <c:v>42522</c:v>
                </c:pt>
                <c:pt idx="2353">
                  <c:v>42523</c:v>
                </c:pt>
                <c:pt idx="2354">
                  <c:v>42524</c:v>
                </c:pt>
                <c:pt idx="2355">
                  <c:v>42527</c:v>
                </c:pt>
                <c:pt idx="2356">
                  <c:v>42528</c:v>
                </c:pt>
                <c:pt idx="2357">
                  <c:v>42529</c:v>
                </c:pt>
                <c:pt idx="2358">
                  <c:v>42533</c:v>
                </c:pt>
                <c:pt idx="2359">
                  <c:v>42534</c:v>
                </c:pt>
                <c:pt idx="2360">
                  <c:v>42535</c:v>
                </c:pt>
                <c:pt idx="2361">
                  <c:v>42536</c:v>
                </c:pt>
                <c:pt idx="2362">
                  <c:v>42537</c:v>
                </c:pt>
                <c:pt idx="2363">
                  <c:v>42538</c:v>
                </c:pt>
                <c:pt idx="2364">
                  <c:v>42541</c:v>
                </c:pt>
                <c:pt idx="2365">
                  <c:v>42542</c:v>
                </c:pt>
                <c:pt idx="2366">
                  <c:v>42543</c:v>
                </c:pt>
                <c:pt idx="2367">
                  <c:v>42544</c:v>
                </c:pt>
                <c:pt idx="2368">
                  <c:v>42545</c:v>
                </c:pt>
                <c:pt idx="2369">
                  <c:v>42548</c:v>
                </c:pt>
                <c:pt idx="2370">
                  <c:v>42549</c:v>
                </c:pt>
                <c:pt idx="2371">
                  <c:v>42550</c:v>
                </c:pt>
                <c:pt idx="2372">
                  <c:v>42551</c:v>
                </c:pt>
                <c:pt idx="2373">
                  <c:v>42552</c:v>
                </c:pt>
                <c:pt idx="2374">
                  <c:v>42555</c:v>
                </c:pt>
                <c:pt idx="2375">
                  <c:v>42556</c:v>
                </c:pt>
                <c:pt idx="2376">
                  <c:v>42557</c:v>
                </c:pt>
                <c:pt idx="2377">
                  <c:v>42558</c:v>
                </c:pt>
                <c:pt idx="2378">
                  <c:v>42559</c:v>
                </c:pt>
                <c:pt idx="2379">
                  <c:v>42562</c:v>
                </c:pt>
                <c:pt idx="2380">
                  <c:v>42563</c:v>
                </c:pt>
                <c:pt idx="2381">
                  <c:v>42564</c:v>
                </c:pt>
                <c:pt idx="2382">
                  <c:v>42565</c:v>
                </c:pt>
                <c:pt idx="2383">
                  <c:v>42566</c:v>
                </c:pt>
                <c:pt idx="2384">
                  <c:v>42569</c:v>
                </c:pt>
                <c:pt idx="2385">
                  <c:v>42570</c:v>
                </c:pt>
                <c:pt idx="2386">
                  <c:v>42571</c:v>
                </c:pt>
                <c:pt idx="2387">
                  <c:v>42572</c:v>
                </c:pt>
                <c:pt idx="2388">
                  <c:v>42573</c:v>
                </c:pt>
                <c:pt idx="2389">
                  <c:v>42576</c:v>
                </c:pt>
                <c:pt idx="2390">
                  <c:v>42577</c:v>
                </c:pt>
                <c:pt idx="2391">
                  <c:v>42578</c:v>
                </c:pt>
                <c:pt idx="2392">
                  <c:v>42579</c:v>
                </c:pt>
                <c:pt idx="2393">
                  <c:v>42580</c:v>
                </c:pt>
                <c:pt idx="2394">
                  <c:v>42583</c:v>
                </c:pt>
                <c:pt idx="2395">
                  <c:v>42584</c:v>
                </c:pt>
                <c:pt idx="2396">
                  <c:v>42585</c:v>
                </c:pt>
                <c:pt idx="2397">
                  <c:v>42586</c:v>
                </c:pt>
                <c:pt idx="2398">
                  <c:v>42587</c:v>
                </c:pt>
                <c:pt idx="2399">
                  <c:v>42590</c:v>
                </c:pt>
                <c:pt idx="2400">
                  <c:v>42591</c:v>
                </c:pt>
                <c:pt idx="2401">
                  <c:v>42592</c:v>
                </c:pt>
                <c:pt idx="2402">
                  <c:v>42593</c:v>
                </c:pt>
                <c:pt idx="2403">
                  <c:v>42594</c:v>
                </c:pt>
                <c:pt idx="2404">
                  <c:v>42597</c:v>
                </c:pt>
                <c:pt idx="2405">
                  <c:v>42598</c:v>
                </c:pt>
                <c:pt idx="2406">
                  <c:v>42599</c:v>
                </c:pt>
                <c:pt idx="2407">
                  <c:v>42600</c:v>
                </c:pt>
                <c:pt idx="2408">
                  <c:v>42601</c:v>
                </c:pt>
                <c:pt idx="2409">
                  <c:v>42604</c:v>
                </c:pt>
                <c:pt idx="2410">
                  <c:v>42605</c:v>
                </c:pt>
                <c:pt idx="2411">
                  <c:v>42606</c:v>
                </c:pt>
                <c:pt idx="2412">
                  <c:v>42607</c:v>
                </c:pt>
                <c:pt idx="2413">
                  <c:v>42608</c:v>
                </c:pt>
                <c:pt idx="2414">
                  <c:v>42611</c:v>
                </c:pt>
                <c:pt idx="2415">
                  <c:v>42612</c:v>
                </c:pt>
                <c:pt idx="2416">
                  <c:v>42613</c:v>
                </c:pt>
                <c:pt idx="2417">
                  <c:v>42614</c:v>
                </c:pt>
                <c:pt idx="2418">
                  <c:v>42615</c:v>
                </c:pt>
                <c:pt idx="2419">
                  <c:v>42618</c:v>
                </c:pt>
                <c:pt idx="2420">
                  <c:v>42619</c:v>
                </c:pt>
                <c:pt idx="2421">
                  <c:v>42620</c:v>
                </c:pt>
                <c:pt idx="2422">
                  <c:v>42621</c:v>
                </c:pt>
                <c:pt idx="2423">
                  <c:v>42622</c:v>
                </c:pt>
                <c:pt idx="2424">
                  <c:v>42625</c:v>
                </c:pt>
                <c:pt idx="2425">
                  <c:v>42626</c:v>
                </c:pt>
                <c:pt idx="2426">
                  <c:v>42627</c:v>
                </c:pt>
                <c:pt idx="2427">
                  <c:v>42631</c:v>
                </c:pt>
                <c:pt idx="2428">
                  <c:v>42632</c:v>
                </c:pt>
                <c:pt idx="2429">
                  <c:v>42633</c:v>
                </c:pt>
                <c:pt idx="2430">
                  <c:v>42634</c:v>
                </c:pt>
                <c:pt idx="2431">
                  <c:v>42635</c:v>
                </c:pt>
                <c:pt idx="2432">
                  <c:v>42636</c:v>
                </c:pt>
                <c:pt idx="2433">
                  <c:v>42639</c:v>
                </c:pt>
                <c:pt idx="2434">
                  <c:v>42640</c:v>
                </c:pt>
                <c:pt idx="2435">
                  <c:v>42641</c:v>
                </c:pt>
                <c:pt idx="2436">
                  <c:v>42642</c:v>
                </c:pt>
                <c:pt idx="2437">
                  <c:v>42643</c:v>
                </c:pt>
                <c:pt idx="2438">
                  <c:v>42651</c:v>
                </c:pt>
                <c:pt idx="2439">
                  <c:v>42652</c:v>
                </c:pt>
                <c:pt idx="2440">
                  <c:v>42653</c:v>
                </c:pt>
                <c:pt idx="2441">
                  <c:v>42654</c:v>
                </c:pt>
                <c:pt idx="2442">
                  <c:v>42655</c:v>
                </c:pt>
                <c:pt idx="2443">
                  <c:v>42656</c:v>
                </c:pt>
                <c:pt idx="2444">
                  <c:v>42657</c:v>
                </c:pt>
                <c:pt idx="2445">
                  <c:v>42660</c:v>
                </c:pt>
                <c:pt idx="2446">
                  <c:v>42661</c:v>
                </c:pt>
                <c:pt idx="2447">
                  <c:v>42662</c:v>
                </c:pt>
                <c:pt idx="2448">
                  <c:v>42663</c:v>
                </c:pt>
                <c:pt idx="2449">
                  <c:v>42664</c:v>
                </c:pt>
                <c:pt idx="2450">
                  <c:v>42667</c:v>
                </c:pt>
                <c:pt idx="2451">
                  <c:v>42668</c:v>
                </c:pt>
                <c:pt idx="2452">
                  <c:v>42669</c:v>
                </c:pt>
                <c:pt idx="2453">
                  <c:v>42670</c:v>
                </c:pt>
                <c:pt idx="2454">
                  <c:v>42671</c:v>
                </c:pt>
                <c:pt idx="2455">
                  <c:v>42674</c:v>
                </c:pt>
                <c:pt idx="2456">
                  <c:v>42675</c:v>
                </c:pt>
                <c:pt idx="2457">
                  <c:v>42676</c:v>
                </c:pt>
                <c:pt idx="2458">
                  <c:v>42677</c:v>
                </c:pt>
                <c:pt idx="2459">
                  <c:v>42678</c:v>
                </c:pt>
                <c:pt idx="2460">
                  <c:v>42681</c:v>
                </c:pt>
                <c:pt idx="2461">
                  <c:v>42682</c:v>
                </c:pt>
                <c:pt idx="2462">
                  <c:v>42683</c:v>
                </c:pt>
                <c:pt idx="2463">
                  <c:v>42684</c:v>
                </c:pt>
                <c:pt idx="2464">
                  <c:v>42685</c:v>
                </c:pt>
                <c:pt idx="2465">
                  <c:v>42688</c:v>
                </c:pt>
                <c:pt idx="2466">
                  <c:v>42689</c:v>
                </c:pt>
                <c:pt idx="2467">
                  <c:v>42690</c:v>
                </c:pt>
                <c:pt idx="2468">
                  <c:v>42691</c:v>
                </c:pt>
                <c:pt idx="2469">
                  <c:v>42692</c:v>
                </c:pt>
                <c:pt idx="2470">
                  <c:v>42695</c:v>
                </c:pt>
                <c:pt idx="2471">
                  <c:v>42696</c:v>
                </c:pt>
                <c:pt idx="2472">
                  <c:v>42697</c:v>
                </c:pt>
                <c:pt idx="2473">
                  <c:v>42698</c:v>
                </c:pt>
                <c:pt idx="2474">
                  <c:v>42699</c:v>
                </c:pt>
                <c:pt idx="2475">
                  <c:v>42702</c:v>
                </c:pt>
                <c:pt idx="2476">
                  <c:v>42703</c:v>
                </c:pt>
                <c:pt idx="2477">
                  <c:v>42704</c:v>
                </c:pt>
                <c:pt idx="2478">
                  <c:v>42705</c:v>
                </c:pt>
                <c:pt idx="2479">
                  <c:v>42706</c:v>
                </c:pt>
                <c:pt idx="2480">
                  <c:v>42709</c:v>
                </c:pt>
                <c:pt idx="2481">
                  <c:v>42710</c:v>
                </c:pt>
                <c:pt idx="2482">
                  <c:v>42711</c:v>
                </c:pt>
                <c:pt idx="2483">
                  <c:v>42712</c:v>
                </c:pt>
                <c:pt idx="2484">
                  <c:v>42713</c:v>
                </c:pt>
                <c:pt idx="2485">
                  <c:v>42716</c:v>
                </c:pt>
                <c:pt idx="2486">
                  <c:v>42717</c:v>
                </c:pt>
                <c:pt idx="2487">
                  <c:v>42718</c:v>
                </c:pt>
                <c:pt idx="2488">
                  <c:v>42719</c:v>
                </c:pt>
                <c:pt idx="2489">
                  <c:v>42720</c:v>
                </c:pt>
                <c:pt idx="2490">
                  <c:v>42723</c:v>
                </c:pt>
                <c:pt idx="2491">
                  <c:v>42724</c:v>
                </c:pt>
                <c:pt idx="2492">
                  <c:v>42725</c:v>
                </c:pt>
                <c:pt idx="2493">
                  <c:v>42726</c:v>
                </c:pt>
                <c:pt idx="2494">
                  <c:v>42727</c:v>
                </c:pt>
                <c:pt idx="2495">
                  <c:v>42730</c:v>
                </c:pt>
                <c:pt idx="2496">
                  <c:v>42731</c:v>
                </c:pt>
                <c:pt idx="2497">
                  <c:v>42732</c:v>
                </c:pt>
                <c:pt idx="2498">
                  <c:v>42733</c:v>
                </c:pt>
                <c:pt idx="2499">
                  <c:v>42734</c:v>
                </c:pt>
                <c:pt idx="2500">
                  <c:v>42738</c:v>
                </c:pt>
                <c:pt idx="2501">
                  <c:v>42739</c:v>
                </c:pt>
                <c:pt idx="2502">
                  <c:v>42740</c:v>
                </c:pt>
                <c:pt idx="2503">
                  <c:v>42741</c:v>
                </c:pt>
                <c:pt idx="2504">
                  <c:v>42744</c:v>
                </c:pt>
                <c:pt idx="2505">
                  <c:v>42745</c:v>
                </c:pt>
                <c:pt idx="2506">
                  <c:v>42746</c:v>
                </c:pt>
                <c:pt idx="2507">
                  <c:v>42747</c:v>
                </c:pt>
                <c:pt idx="2508">
                  <c:v>42748</c:v>
                </c:pt>
                <c:pt idx="2509">
                  <c:v>42751</c:v>
                </c:pt>
                <c:pt idx="2510">
                  <c:v>42752</c:v>
                </c:pt>
                <c:pt idx="2511">
                  <c:v>42753</c:v>
                </c:pt>
                <c:pt idx="2512">
                  <c:v>42754</c:v>
                </c:pt>
                <c:pt idx="2513">
                  <c:v>42755</c:v>
                </c:pt>
                <c:pt idx="2514">
                  <c:v>42757</c:v>
                </c:pt>
                <c:pt idx="2515">
                  <c:v>42758</c:v>
                </c:pt>
                <c:pt idx="2516">
                  <c:v>42765</c:v>
                </c:pt>
                <c:pt idx="2517">
                  <c:v>42766</c:v>
                </c:pt>
                <c:pt idx="2518">
                  <c:v>42769</c:v>
                </c:pt>
                <c:pt idx="2519">
                  <c:v>42770</c:v>
                </c:pt>
                <c:pt idx="2520">
                  <c:v>42772</c:v>
                </c:pt>
                <c:pt idx="2521">
                  <c:v>42773</c:v>
                </c:pt>
                <c:pt idx="2522">
                  <c:v>42774</c:v>
                </c:pt>
                <c:pt idx="2523">
                  <c:v>42775</c:v>
                </c:pt>
                <c:pt idx="2524">
                  <c:v>42776</c:v>
                </c:pt>
                <c:pt idx="2525">
                  <c:v>42779</c:v>
                </c:pt>
                <c:pt idx="2526">
                  <c:v>42780</c:v>
                </c:pt>
                <c:pt idx="2527">
                  <c:v>42781</c:v>
                </c:pt>
                <c:pt idx="2528">
                  <c:v>42782</c:v>
                </c:pt>
                <c:pt idx="2529">
                  <c:v>42783</c:v>
                </c:pt>
                <c:pt idx="2530">
                  <c:v>42786</c:v>
                </c:pt>
                <c:pt idx="2531">
                  <c:v>42787</c:v>
                </c:pt>
                <c:pt idx="2532">
                  <c:v>42788</c:v>
                </c:pt>
                <c:pt idx="2533">
                  <c:v>42789</c:v>
                </c:pt>
                <c:pt idx="2534">
                  <c:v>42790</c:v>
                </c:pt>
                <c:pt idx="2535">
                  <c:v>42793</c:v>
                </c:pt>
                <c:pt idx="2536">
                  <c:v>42794</c:v>
                </c:pt>
                <c:pt idx="2537">
                  <c:v>42795</c:v>
                </c:pt>
                <c:pt idx="2538">
                  <c:v>42796</c:v>
                </c:pt>
                <c:pt idx="2539">
                  <c:v>42797</c:v>
                </c:pt>
                <c:pt idx="2540">
                  <c:v>42800</c:v>
                </c:pt>
                <c:pt idx="2541">
                  <c:v>42801</c:v>
                </c:pt>
                <c:pt idx="2542">
                  <c:v>42802</c:v>
                </c:pt>
                <c:pt idx="2543">
                  <c:v>42803</c:v>
                </c:pt>
                <c:pt idx="2544">
                  <c:v>42804</c:v>
                </c:pt>
                <c:pt idx="2545">
                  <c:v>42807</c:v>
                </c:pt>
                <c:pt idx="2546">
                  <c:v>42808</c:v>
                </c:pt>
                <c:pt idx="2547">
                  <c:v>42809</c:v>
                </c:pt>
                <c:pt idx="2548">
                  <c:v>42810</c:v>
                </c:pt>
                <c:pt idx="2549">
                  <c:v>42811</c:v>
                </c:pt>
                <c:pt idx="2550">
                  <c:v>42814</c:v>
                </c:pt>
                <c:pt idx="2551">
                  <c:v>42815</c:v>
                </c:pt>
                <c:pt idx="2552">
                  <c:v>42816</c:v>
                </c:pt>
                <c:pt idx="2553">
                  <c:v>42817</c:v>
                </c:pt>
                <c:pt idx="2554">
                  <c:v>42818</c:v>
                </c:pt>
                <c:pt idx="2555">
                  <c:v>42821</c:v>
                </c:pt>
                <c:pt idx="2556">
                  <c:v>42822</c:v>
                </c:pt>
                <c:pt idx="2557">
                  <c:v>42823</c:v>
                </c:pt>
                <c:pt idx="2558">
                  <c:v>42824</c:v>
                </c:pt>
                <c:pt idx="2559">
                  <c:v>42825</c:v>
                </c:pt>
                <c:pt idx="2560">
                  <c:v>42826</c:v>
                </c:pt>
                <c:pt idx="2561">
                  <c:v>42830</c:v>
                </c:pt>
                <c:pt idx="2562">
                  <c:v>42831</c:v>
                </c:pt>
                <c:pt idx="2563">
                  <c:v>42832</c:v>
                </c:pt>
                <c:pt idx="2564">
                  <c:v>42835</c:v>
                </c:pt>
                <c:pt idx="2565">
                  <c:v>42836</c:v>
                </c:pt>
                <c:pt idx="2566">
                  <c:v>42837</c:v>
                </c:pt>
                <c:pt idx="2567">
                  <c:v>42838</c:v>
                </c:pt>
                <c:pt idx="2568">
                  <c:v>42839</c:v>
                </c:pt>
                <c:pt idx="2569">
                  <c:v>42842</c:v>
                </c:pt>
                <c:pt idx="2570">
                  <c:v>42843</c:v>
                </c:pt>
                <c:pt idx="2571">
                  <c:v>42844</c:v>
                </c:pt>
                <c:pt idx="2572">
                  <c:v>42845</c:v>
                </c:pt>
                <c:pt idx="2573">
                  <c:v>42846</c:v>
                </c:pt>
                <c:pt idx="2574">
                  <c:v>42849</c:v>
                </c:pt>
                <c:pt idx="2575">
                  <c:v>42850</c:v>
                </c:pt>
                <c:pt idx="2576">
                  <c:v>42851</c:v>
                </c:pt>
                <c:pt idx="2577">
                  <c:v>42852</c:v>
                </c:pt>
                <c:pt idx="2578">
                  <c:v>42853</c:v>
                </c:pt>
                <c:pt idx="2579">
                  <c:v>42857</c:v>
                </c:pt>
                <c:pt idx="2580">
                  <c:v>42858</c:v>
                </c:pt>
                <c:pt idx="2581">
                  <c:v>42859</c:v>
                </c:pt>
                <c:pt idx="2582">
                  <c:v>42860</c:v>
                </c:pt>
                <c:pt idx="2583">
                  <c:v>42863</c:v>
                </c:pt>
                <c:pt idx="2584">
                  <c:v>42864</c:v>
                </c:pt>
                <c:pt idx="2585">
                  <c:v>42865</c:v>
                </c:pt>
                <c:pt idx="2586">
                  <c:v>42866</c:v>
                </c:pt>
                <c:pt idx="2587">
                  <c:v>42867</c:v>
                </c:pt>
                <c:pt idx="2588">
                  <c:v>42870</c:v>
                </c:pt>
                <c:pt idx="2589">
                  <c:v>42871</c:v>
                </c:pt>
                <c:pt idx="2590">
                  <c:v>42872</c:v>
                </c:pt>
                <c:pt idx="2591">
                  <c:v>42873</c:v>
                </c:pt>
                <c:pt idx="2592">
                  <c:v>42874</c:v>
                </c:pt>
                <c:pt idx="2593">
                  <c:v>42877</c:v>
                </c:pt>
                <c:pt idx="2594">
                  <c:v>42878</c:v>
                </c:pt>
                <c:pt idx="2595">
                  <c:v>42879</c:v>
                </c:pt>
                <c:pt idx="2596">
                  <c:v>42880</c:v>
                </c:pt>
                <c:pt idx="2597">
                  <c:v>42881</c:v>
                </c:pt>
                <c:pt idx="2598">
                  <c:v>42882</c:v>
                </c:pt>
                <c:pt idx="2599">
                  <c:v>42886</c:v>
                </c:pt>
                <c:pt idx="2600">
                  <c:v>42887</c:v>
                </c:pt>
                <c:pt idx="2601">
                  <c:v>42888</c:v>
                </c:pt>
                <c:pt idx="2602">
                  <c:v>42891</c:v>
                </c:pt>
                <c:pt idx="2603">
                  <c:v>42892</c:v>
                </c:pt>
                <c:pt idx="2604">
                  <c:v>42893</c:v>
                </c:pt>
                <c:pt idx="2605">
                  <c:v>42894</c:v>
                </c:pt>
                <c:pt idx="2606">
                  <c:v>42895</c:v>
                </c:pt>
                <c:pt idx="2607">
                  <c:v>42898</c:v>
                </c:pt>
                <c:pt idx="2608">
                  <c:v>42899</c:v>
                </c:pt>
                <c:pt idx="2609">
                  <c:v>42900</c:v>
                </c:pt>
                <c:pt idx="2610">
                  <c:v>42901</c:v>
                </c:pt>
                <c:pt idx="2611">
                  <c:v>42902</c:v>
                </c:pt>
                <c:pt idx="2612">
                  <c:v>42905</c:v>
                </c:pt>
                <c:pt idx="2613">
                  <c:v>42906</c:v>
                </c:pt>
                <c:pt idx="2614">
                  <c:v>42907</c:v>
                </c:pt>
                <c:pt idx="2615">
                  <c:v>42908</c:v>
                </c:pt>
                <c:pt idx="2616">
                  <c:v>42909</c:v>
                </c:pt>
                <c:pt idx="2617">
                  <c:v>42912</c:v>
                </c:pt>
                <c:pt idx="2618">
                  <c:v>42913</c:v>
                </c:pt>
                <c:pt idx="2619">
                  <c:v>42914</c:v>
                </c:pt>
                <c:pt idx="2620">
                  <c:v>42915</c:v>
                </c:pt>
                <c:pt idx="2621">
                  <c:v>42916</c:v>
                </c:pt>
                <c:pt idx="2622">
                  <c:v>42919</c:v>
                </c:pt>
                <c:pt idx="2623">
                  <c:v>42920</c:v>
                </c:pt>
                <c:pt idx="2624">
                  <c:v>42921</c:v>
                </c:pt>
                <c:pt idx="2625">
                  <c:v>42922</c:v>
                </c:pt>
                <c:pt idx="2626">
                  <c:v>42923</c:v>
                </c:pt>
                <c:pt idx="2627">
                  <c:v>42926</c:v>
                </c:pt>
                <c:pt idx="2628">
                  <c:v>42927</c:v>
                </c:pt>
                <c:pt idx="2629">
                  <c:v>42928</c:v>
                </c:pt>
                <c:pt idx="2630">
                  <c:v>42929</c:v>
                </c:pt>
                <c:pt idx="2631">
                  <c:v>42930</c:v>
                </c:pt>
                <c:pt idx="2632">
                  <c:v>42933</c:v>
                </c:pt>
                <c:pt idx="2633">
                  <c:v>42934</c:v>
                </c:pt>
                <c:pt idx="2634">
                  <c:v>42935</c:v>
                </c:pt>
                <c:pt idx="2635">
                  <c:v>42936</c:v>
                </c:pt>
                <c:pt idx="2636">
                  <c:v>42937</c:v>
                </c:pt>
                <c:pt idx="2637">
                  <c:v>42940</c:v>
                </c:pt>
                <c:pt idx="2638">
                  <c:v>42941</c:v>
                </c:pt>
                <c:pt idx="2639">
                  <c:v>42942</c:v>
                </c:pt>
                <c:pt idx="2640">
                  <c:v>42943</c:v>
                </c:pt>
                <c:pt idx="2641">
                  <c:v>42944</c:v>
                </c:pt>
                <c:pt idx="2642">
                  <c:v>42947</c:v>
                </c:pt>
                <c:pt idx="2643">
                  <c:v>42948</c:v>
                </c:pt>
                <c:pt idx="2644">
                  <c:v>42949</c:v>
                </c:pt>
                <c:pt idx="2645">
                  <c:v>42950</c:v>
                </c:pt>
                <c:pt idx="2646">
                  <c:v>42951</c:v>
                </c:pt>
                <c:pt idx="2647">
                  <c:v>42954</c:v>
                </c:pt>
                <c:pt idx="2648">
                  <c:v>42955</c:v>
                </c:pt>
                <c:pt idx="2649">
                  <c:v>42956</c:v>
                </c:pt>
                <c:pt idx="2650">
                  <c:v>42957</c:v>
                </c:pt>
                <c:pt idx="2651">
                  <c:v>42958</c:v>
                </c:pt>
                <c:pt idx="2652">
                  <c:v>42961</c:v>
                </c:pt>
                <c:pt idx="2653">
                  <c:v>42962</c:v>
                </c:pt>
                <c:pt idx="2654">
                  <c:v>42963</c:v>
                </c:pt>
                <c:pt idx="2655">
                  <c:v>42964</c:v>
                </c:pt>
                <c:pt idx="2656">
                  <c:v>42965</c:v>
                </c:pt>
                <c:pt idx="2657">
                  <c:v>42968</c:v>
                </c:pt>
                <c:pt idx="2658">
                  <c:v>42969</c:v>
                </c:pt>
                <c:pt idx="2659">
                  <c:v>42970</c:v>
                </c:pt>
                <c:pt idx="2660">
                  <c:v>42971</c:v>
                </c:pt>
                <c:pt idx="2661">
                  <c:v>42972</c:v>
                </c:pt>
                <c:pt idx="2662">
                  <c:v>42975</c:v>
                </c:pt>
                <c:pt idx="2663">
                  <c:v>42976</c:v>
                </c:pt>
                <c:pt idx="2664">
                  <c:v>42977</c:v>
                </c:pt>
                <c:pt idx="2665">
                  <c:v>42978</c:v>
                </c:pt>
                <c:pt idx="2666">
                  <c:v>42979</c:v>
                </c:pt>
                <c:pt idx="2667">
                  <c:v>42982</c:v>
                </c:pt>
                <c:pt idx="2668">
                  <c:v>42983</c:v>
                </c:pt>
                <c:pt idx="2669">
                  <c:v>42984</c:v>
                </c:pt>
                <c:pt idx="2670">
                  <c:v>42985</c:v>
                </c:pt>
                <c:pt idx="2671">
                  <c:v>42986</c:v>
                </c:pt>
                <c:pt idx="2672">
                  <c:v>42989</c:v>
                </c:pt>
                <c:pt idx="2673">
                  <c:v>42990</c:v>
                </c:pt>
                <c:pt idx="2674">
                  <c:v>42991</c:v>
                </c:pt>
                <c:pt idx="2675">
                  <c:v>42992</c:v>
                </c:pt>
                <c:pt idx="2676">
                  <c:v>42993</c:v>
                </c:pt>
                <c:pt idx="2677">
                  <c:v>42996</c:v>
                </c:pt>
                <c:pt idx="2678">
                  <c:v>42997</c:v>
                </c:pt>
                <c:pt idx="2679">
                  <c:v>42998</c:v>
                </c:pt>
                <c:pt idx="2680">
                  <c:v>42999</c:v>
                </c:pt>
                <c:pt idx="2681">
                  <c:v>43000</c:v>
                </c:pt>
                <c:pt idx="2682">
                  <c:v>43003</c:v>
                </c:pt>
                <c:pt idx="2683">
                  <c:v>43004</c:v>
                </c:pt>
                <c:pt idx="2684">
                  <c:v>43005</c:v>
                </c:pt>
                <c:pt idx="2685">
                  <c:v>43006</c:v>
                </c:pt>
                <c:pt idx="2686">
                  <c:v>43007</c:v>
                </c:pt>
                <c:pt idx="2687">
                  <c:v>43008</c:v>
                </c:pt>
                <c:pt idx="2688">
                  <c:v>43017</c:v>
                </c:pt>
                <c:pt idx="2689">
                  <c:v>43018</c:v>
                </c:pt>
                <c:pt idx="2690">
                  <c:v>43019</c:v>
                </c:pt>
                <c:pt idx="2691">
                  <c:v>43020</c:v>
                </c:pt>
                <c:pt idx="2692">
                  <c:v>43021</c:v>
                </c:pt>
                <c:pt idx="2693">
                  <c:v>43024</c:v>
                </c:pt>
                <c:pt idx="2694">
                  <c:v>43025</c:v>
                </c:pt>
                <c:pt idx="2695">
                  <c:v>43026</c:v>
                </c:pt>
                <c:pt idx="2696">
                  <c:v>43027</c:v>
                </c:pt>
                <c:pt idx="2697">
                  <c:v>43028</c:v>
                </c:pt>
                <c:pt idx="2698">
                  <c:v>43031</c:v>
                </c:pt>
                <c:pt idx="2699">
                  <c:v>43032</c:v>
                </c:pt>
                <c:pt idx="2700">
                  <c:v>43033</c:v>
                </c:pt>
                <c:pt idx="2701">
                  <c:v>43034</c:v>
                </c:pt>
                <c:pt idx="2702">
                  <c:v>43035</c:v>
                </c:pt>
                <c:pt idx="2703">
                  <c:v>43038</c:v>
                </c:pt>
                <c:pt idx="2704">
                  <c:v>43039</c:v>
                </c:pt>
                <c:pt idx="2705">
                  <c:v>43040</c:v>
                </c:pt>
                <c:pt idx="2706">
                  <c:v>43041</c:v>
                </c:pt>
                <c:pt idx="2707">
                  <c:v>43042</c:v>
                </c:pt>
              </c:numCache>
            </c:numRef>
          </c:cat>
          <c:val>
            <c:numRef>
              <c:f>市场价汇总!$C$2:$C$2709</c:f>
              <c:numCache>
                <c:formatCode>General</c:formatCode>
                <c:ptCount val="2708"/>
                <c:pt idx="0">
                  <c:v>6650</c:v>
                </c:pt>
                <c:pt idx="1">
                  <c:v>6650</c:v>
                </c:pt>
                <c:pt idx="2">
                  <c:v>6650</c:v>
                </c:pt>
                <c:pt idx="3">
                  <c:v>6650</c:v>
                </c:pt>
                <c:pt idx="4">
                  <c:v>6520</c:v>
                </c:pt>
                <c:pt idx="5">
                  <c:v>6630</c:v>
                </c:pt>
                <c:pt idx="6">
                  <c:v>6650</c:v>
                </c:pt>
                <c:pt idx="7">
                  <c:v>6620</c:v>
                </c:pt>
                <c:pt idx="8">
                  <c:v>6600</c:v>
                </c:pt>
                <c:pt idx="9">
                  <c:v>6600</c:v>
                </c:pt>
                <c:pt idx="10">
                  <c:v>6580</c:v>
                </c:pt>
                <c:pt idx="11">
                  <c:v>6580</c:v>
                </c:pt>
                <c:pt idx="12">
                  <c:v>6580</c:v>
                </c:pt>
                <c:pt idx="13">
                  <c:v>6580</c:v>
                </c:pt>
                <c:pt idx="14">
                  <c:v>6550</c:v>
                </c:pt>
                <c:pt idx="15">
                  <c:v>6550</c:v>
                </c:pt>
                <c:pt idx="16">
                  <c:v>6550</c:v>
                </c:pt>
                <c:pt idx="17">
                  <c:v>6550</c:v>
                </c:pt>
                <c:pt idx="18">
                  <c:v>6550</c:v>
                </c:pt>
                <c:pt idx="19">
                  <c:v>6530</c:v>
                </c:pt>
                <c:pt idx="20">
                  <c:v>6500</c:v>
                </c:pt>
                <c:pt idx="21">
                  <c:v>6500</c:v>
                </c:pt>
                <c:pt idx="22">
                  <c:v>6500</c:v>
                </c:pt>
                <c:pt idx="23">
                  <c:v>6480</c:v>
                </c:pt>
                <c:pt idx="24">
                  <c:v>6480</c:v>
                </c:pt>
                <c:pt idx="25">
                  <c:v>6500</c:v>
                </c:pt>
                <c:pt idx="26">
                  <c:v>6500</c:v>
                </c:pt>
                <c:pt idx="27">
                  <c:v>6500</c:v>
                </c:pt>
                <c:pt idx="28">
                  <c:v>6500</c:v>
                </c:pt>
                <c:pt idx="29">
                  <c:v>6500</c:v>
                </c:pt>
                <c:pt idx="30">
                  <c:v>6520</c:v>
                </c:pt>
                <c:pt idx="31">
                  <c:v>6520</c:v>
                </c:pt>
                <c:pt idx="32">
                  <c:v>6530</c:v>
                </c:pt>
                <c:pt idx="33">
                  <c:v>6550</c:v>
                </c:pt>
                <c:pt idx="34">
                  <c:v>6550</c:v>
                </c:pt>
                <c:pt idx="35">
                  <c:v>6550</c:v>
                </c:pt>
                <c:pt idx="36">
                  <c:v>6550</c:v>
                </c:pt>
                <c:pt idx="37">
                  <c:v>6550</c:v>
                </c:pt>
                <c:pt idx="38">
                  <c:v>6550</c:v>
                </c:pt>
                <c:pt idx="39">
                  <c:v>6550</c:v>
                </c:pt>
                <c:pt idx="40">
                  <c:v>6550</c:v>
                </c:pt>
                <c:pt idx="41">
                  <c:v>6550</c:v>
                </c:pt>
                <c:pt idx="42">
                  <c:v>6570</c:v>
                </c:pt>
                <c:pt idx="43">
                  <c:v>6550</c:v>
                </c:pt>
                <c:pt idx="44">
                  <c:v>6560</c:v>
                </c:pt>
                <c:pt idx="45">
                  <c:v>6580</c:v>
                </c:pt>
                <c:pt idx="46">
                  <c:v>6600</c:v>
                </c:pt>
                <c:pt idx="47">
                  <c:v>6600</c:v>
                </c:pt>
                <c:pt idx="48">
                  <c:v>6620</c:v>
                </c:pt>
                <c:pt idx="49">
                  <c:v>6620</c:v>
                </c:pt>
                <c:pt idx="50">
                  <c:v>6630</c:v>
                </c:pt>
                <c:pt idx="51">
                  <c:v>6630</c:v>
                </c:pt>
                <c:pt idx="52">
                  <c:v>6650</c:v>
                </c:pt>
                <c:pt idx="53">
                  <c:v>6650</c:v>
                </c:pt>
                <c:pt idx="54">
                  <c:v>6650</c:v>
                </c:pt>
                <c:pt idx="55">
                  <c:v>6650</c:v>
                </c:pt>
                <c:pt idx="56">
                  <c:v>6650</c:v>
                </c:pt>
                <c:pt idx="57">
                  <c:v>6650</c:v>
                </c:pt>
                <c:pt idx="58">
                  <c:v>6650</c:v>
                </c:pt>
                <c:pt idx="59">
                  <c:v>6650</c:v>
                </c:pt>
                <c:pt idx="60">
                  <c:v>6660</c:v>
                </c:pt>
                <c:pt idx="61">
                  <c:v>6660</c:v>
                </c:pt>
                <c:pt idx="62">
                  <c:v>6670</c:v>
                </c:pt>
                <c:pt idx="63">
                  <c:v>6670</c:v>
                </c:pt>
                <c:pt idx="64">
                  <c:v>6660</c:v>
                </c:pt>
                <c:pt idx="65">
                  <c:v>6660</c:v>
                </c:pt>
                <c:pt idx="66">
                  <c:v>6650</c:v>
                </c:pt>
                <c:pt idx="67">
                  <c:v>6650</c:v>
                </c:pt>
                <c:pt idx="68">
                  <c:v>6650</c:v>
                </c:pt>
                <c:pt idx="69">
                  <c:v>6650</c:v>
                </c:pt>
                <c:pt idx="70">
                  <c:v>6700</c:v>
                </c:pt>
                <c:pt idx="71">
                  <c:v>6700</c:v>
                </c:pt>
                <c:pt idx="72">
                  <c:v>6700</c:v>
                </c:pt>
                <c:pt idx="73">
                  <c:v>6700</c:v>
                </c:pt>
                <c:pt idx="74">
                  <c:v>6750</c:v>
                </c:pt>
                <c:pt idx="75">
                  <c:v>6800</c:v>
                </c:pt>
                <c:pt idx="76">
                  <c:v>6900</c:v>
                </c:pt>
                <c:pt idx="77">
                  <c:v>6950</c:v>
                </c:pt>
                <c:pt idx="78">
                  <c:v>6980</c:v>
                </c:pt>
                <c:pt idx="79">
                  <c:v>7000</c:v>
                </c:pt>
                <c:pt idx="80">
                  <c:v>7050</c:v>
                </c:pt>
                <c:pt idx="81">
                  <c:v>7080</c:v>
                </c:pt>
                <c:pt idx="82">
                  <c:v>7100</c:v>
                </c:pt>
                <c:pt idx="83">
                  <c:v>7100</c:v>
                </c:pt>
                <c:pt idx="84">
                  <c:v>7100</c:v>
                </c:pt>
                <c:pt idx="85">
                  <c:v>7150</c:v>
                </c:pt>
                <c:pt idx="86">
                  <c:v>7120</c:v>
                </c:pt>
                <c:pt idx="87">
                  <c:v>7130</c:v>
                </c:pt>
                <c:pt idx="88">
                  <c:v>7100</c:v>
                </c:pt>
                <c:pt idx="89">
                  <c:v>7100</c:v>
                </c:pt>
                <c:pt idx="90">
                  <c:v>7130</c:v>
                </c:pt>
                <c:pt idx="91">
                  <c:v>7160</c:v>
                </c:pt>
                <c:pt idx="92">
                  <c:v>7160</c:v>
                </c:pt>
                <c:pt idx="93">
                  <c:v>7150</c:v>
                </c:pt>
                <c:pt idx="94">
                  <c:v>7150</c:v>
                </c:pt>
                <c:pt idx="95">
                  <c:v>7200</c:v>
                </c:pt>
                <c:pt idx="96">
                  <c:v>7300</c:v>
                </c:pt>
                <c:pt idx="97">
                  <c:v>7380</c:v>
                </c:pt>
                <c:pt idx="98">
                  <c:v>7400</c:v>
                </c:pt>
                <c:pt idx="99">
                  <c:v>7480</c:v>
                </c:pt>
                <c:pt idx="100">
                  <c:v>7550</c:v>
                </c:pt>
                <c:pt idx="101">
                  <c:v>7550</c:v>
                </c:pt>
                <c:pt idx="102">
                  <c:v>7600</c:v>
                </c:pt>
                <c:pt idx="103">
                  <c:v>7600</c:v>
                </c:pt>
                <c:pt idx="104">
                  <c:v>7600</c:v>
                </c:pt>
                <c:pt idx="105">
                  <c:v>7700</c:v>
                </c:pt>
                <c:pt idx="106">
                  <c:v>7750</c:v>
                </c:pt>
                <c:pt idx="107">
                  <c:v>7750</c:v>
                </c:pt>
                <c:pt idx="108">
                  <c:v>7750</c:v>
                </c:pt>
                <c:pt idx="109">
                  <c:v>7850</c:v>
                </c:pt>
                <c:pt idx="110">
                  <c:v>7900</c:v>
                </c:pt>
                <c:pt idx="111">
                  <c:v>7900</c:v>
                </c:pt>
                <c:pt idx="112">
                  <c:v>7950</c:v>
                </c:pt>
                <c:pt idx="113">
                  <c:v>7950</c:v>
                </c:pt>
                <c:pt idx="114">
                  <c:v>8000</c:v>
                </c:pt>
                <c:pt idx="115">
                  <c:v>8000</c:v>
                </c:pt>
                <c:pt idx="116">
                  <c:v>7950</c:v>
                </c:pt>
                <c:pt idx="117">
                  <c:v>7950</c:v>
                </c:pt>
                <c:pt idx="118">
                  <c:v>7900</c:v>
                </c:pt>
                <c:pt idx="119">
                  <c:v>7850</c:v>
                </c:pt>
                <c:pt idx="120">
                  <c:v>7800</c:v>
                </c:pt>
                <c:pt idx="121">
                  <c:v>7800</c:v>
                </c:pt>
                <c:pt idx="122">
                  <c:v>7750</c:v>
                </c:pt>
                <c:pt idx="123">
                  <c:v>7700</c:v>
                </c:pt>
                <c:pt idx="124">
                  <c:v>7700</c:v>
                </c:pt>
                <c:pt idx="125">
                  <c:v>7650</c:v>
                </c:pt>
                <c:pt idx="126">
                  <c:v>7600</c:v>
                </c:pt>
                <c:pt idx="127">
                  <c:v>7550</c:v>
                </c:pt>
                <c:pt idx="128">
                  <c:v>7520</c:v>
                </c:pt>
                <c:pt idx="129">
                  <c:v>7450</c:v>
                </c:pt>
                <c:pt idx="130">
                  <c:v>7450</c:v>
                </c:pt>
                <c:pt idx="131">
                  <c:v>7420</c:v>
                </c:pt>
                <c:pt idx="132">
                  <c:v>7350</c:v>
                </c:pt>
                <c:pt idx="133">
                  <c:v>7350</c:v>
                </c:pt>
                <c:pt idx="134">
                  <c:v>7350</c:v>
                </c:pt>
                <c:pt idx="135">
                  <c:v>7350</c:v>
                </c:pt>
                <c:pt idx="136">
                  <c:v>7300</c:v>
                </c:pt>
                <c:pt idx="137">
                  <c:v>7280</c:v>
                </c:pt>
                <c:pt idx="138">
                  <c:v>7300</c:v>
                </c:pt>
                <c:pt idx="139">
                  <c:v>7450</c:v>
                </c:pt>
                <c:pt idx="140">
                  <c:v>7500</c:v>
                </c:pt>
                <c:pt idx="141">
                  <c:v>7600</c:v>
                </c:pt>
                <c:pt idx="142">
                  <c:v>7700</c:v>
                </c:pt>
                <c:pt idx="143">
                  <c:v>7700</c:v>
                </c:pt>
                <c:pt idx="144">
                  <c:v>7700</c:v>
                </c:pt>
                <c:pt idx="145">
                  <c:v>7700</c:v>
                </c:pt>
                <c:pt idx="146">
                  <c:v>7650</c:v>
                </c:pt>
                <c:pt idx="147">
                  <c:v>7620</c:v>
                </c:pt>
                <c:pt idx="148">
                  <c:v>7600</c:v>
                </c:pt>
                <c:pt idx="149">
                  <c:v>7680</c:v>
                </c:pt>
                <c:pt idx="150">
                  <c:v>7750</c:v>
                </c:pt>
                <c:pt idx="151">
                  <c:v>7800</c:v>
                </c:pt>
                <c:pt idx="152">
                  <c:v>7850</c:v>
                </c:pt>
                <c:pt idx="153">
                  <c:v>7850</c:v>
                </c:pt>
                <c:pt idx="154">
                  <c:v>7950</c:v>
                </c:pt>
                <c:pt idx="155">
                  <c:v>8000</c:v>
                </c:pt>
                <c:pt idx="156">
                  <c:v>8050</c:v>
                </c:pt>
                <c:pt idx="157">
                  <c:v>8080</c:v>
                </c:pt>
                <c:pt idx="158">
                  <c:v>8050</c:v>
                </c:pt>
                <c:pt idx="159">
                  <c:v>8050</c:v>
                </c:pt>
                <c:pt idx="160">
                  <c:v>8100</c:v>
                </c:pt>
                <c:pt idx="161">
                  <c:v>8150</c:v>
                </c:pt>
                <c:pt idx="162">
                  <c:v>8200</c:v>
                </c:pt>
                <c:pt idx="163">
                  <c:v>8200</c:v>
                </c:pt>
                <c:pt idx="164">
                  <c:v>8200</c:v>
                </c:pt>
                <c:pt idx="165">
                  <c:v>8200</c:v>
                </c:pt>
                <c:pt idx="166">
                  <c:v>8150</c:v>
                </c:pt>
                <c:pt idx="167">
                  <c:v>8100</c:v>
                </c:pt>
                <c:pt idx="168">
                  <c:v>8100</c:v>
                </c:pt>
                <c:pt idx="169">
                  <c:v>8050</c:v>
                </c:pt>
                <c:pt idx="170">
                  <c:v>8000</c:v>
                </c:pt>
                <c:pt idx="171">
                  <c:v>8000</c:v>
                </c:pt>
                <c:pt idx="172">
                  <c:v>7950</c:v>
                </c:pt>
                <c:pt idx="173">
                  <c:v>7950</c:v>
                </c:pt>
                <c:pt idx="174">
                  <c:v>7900</c:v>
                </c:pt>
                <c:pt idx="175">
                  <c:v>7850</c:v>
                </c:pt>
                <c:pt idx="176">
                  <c:v>7800</c:v>
                </c:pt>
                <c:pt idx="177">
                  <c:v>7800</c:v>
                </c:pt>
                <c:pt idx="178">
                  <c:v>7800</c:v>
                </c:pt>
                <c:pt idx="179">
                  <c:v>7800</c:v>
                </c:pt>
                <c:pt idx="180">
                  <c:v>7850</c:v>
                </c:pt>
                <c:pt idx="181">
                  <c:v>7850</c:v>
                </c:pt>
                <c:pt idx="182">
                  <c:v>7850</c:v>
                </c:pt>
                <c:pt idx="183">
                  <c:v>7850</c:v>
                </c:pt>
                <c:pt idx="184">
                  <c:v>7850</c:v>
                </c:pt>
                <c:pt idx="185">
                  <c:v>7830</c:v>
                </c:pt>
                <c:pt idx="186">
                  <c:v>7800</c:v>
                </c:pt>
                <c:pt idx="187">
                  <c:v>7800</c:v>
                </c:pt>
                <c:pt idx="188">
                  <c:v>7780</c:v>
                </c:pt>
                <c:pt idx="189">
                  <c:v>7750</c:v>
                </c:pt>
                <c:pt idx="190">
                  <c:v>7700</c:v>
                </c:pt>
                <c:pt idx="191">
                  <c:v>7700</c:v>
                </c:pt>
                <c:pt idx="192">
                  <c:v>7680</c:v>
                </c:pt>
                <c:pt idx="193">
                  <c:v>7670</c:v>
                </c:pt>
                <c:pt idx="194">
                  <c:v>7650</c:v>
                </c:pt>
                <c:pt idx="195">
                  <c:v>7650</c:v>
                </c:pt>
                <c:pt idx="196">
                  <c:v>7650</c:v>
                </c:pt>
                <c:pt idx="197">
                  <c:v>7650</c:v>
                </c:pt>
                <c:pt idx="198">
                  <c:v>7620</c:v>
                </c:pt>
                <c:pt idx="199">
                  <c:v>7650</c:v>
                </c:pt>
                <c:pt idx="200">
                  <c:v>7650</c:v>
                </c:pt>
                <c:pt idx="201">
                  <c:v>7600</c:v>
                </c:pt>
                <c:pt idx="202">
                  <c:v>7600</c:v>
                </c:pt>
                <c:pt idx="203">
                  <c:v>7550</c:v>
                </c:pt>
                <c:pt idx="204">
                  <c:v>7550</c:v>
                </c:pt>
                <c:pt idx="205">
                  <c:v>7550</c:v>
                </c:pt>
                <c:pt idx="206">
                  <c:v>7500</c:v>
                </c:pt>
                <c:pt idx="207">
                  <c:v>7450</c:v>
                </c:pt>
                <c:pt idx="208">
                  <c:v>7430</c:v>
                </c:pt>
                <c:pt idx="209">
                  <c:v>7420</c:v>
                </c:pt>
                <c:pt idx="210">
                  <c:v>7400</c:v>
                </c:pt>
                <c:pt idx="211">
                  <c:v>7350</c:v>
                </c:pt>
                <c:pt idx="212">
                  <c:v>7300</c:v>
                </c:pt>
                <c:pt idx="213">
                  <c:v>7280</c:v>
                </c:pt>
                <c:pt idx="214">
                  <c:v>7250</c:v>
                </c:pt>
                <c:pt idx="215">
                  <c:v>7200</c:v>
                </c:pt>
                <c:pt idx="216">
                  <c:v>7200</c:v>
                </c:pt>
                <c:pt idx="217">
                  <c:v>7180</c:v>
                </c:pt>
                <c:pt idx="218">
                  <c:v>7280</c:v>
                </c:pt>
                <c:pt idx="219">
                  <c:v>7250</c:v>
                </c:pt>
                <c:pt idx="220">
                  <c:v>7200</c:v>
                </c:pt>
                <c:pt idx="221">
                  <c:v>7200</c:v>
                </c:pt>
                <c:pt idx="222">
                  <c:v>7180</c:v>
                </c:pt>
                <c:pt idx="223">
                  <c:v>7150</c:v>
                </c:pt>
                <c:pt idx="224">
                  <c:v>7150</c:v>
                </c:pt>
                <c:pt idx="225">
                  <c:v>7200</c:v>
                </c:pt>
                <c:pt idx="226">
                  <c:v>7220</c:v>
                </c:pt>
                <c:pt idx="227">
                  <c:v>7220</c:v>
                </c:pt>
                <c:pt idx="228">
                  <c:v>7220</c:v>
                </c:pt>
                <c:pt idx="229">
                  <c:v>7220</c:v>
                </c:pt>
                <c:pt idx="230">
                  <c:v>7230</c:v>
                </c:pt>
                <c:pt idx="231">
                  <c:v>7230</c:v>
                </c:pt>
                <c:pt idx="232">
                  <c:v>7250</c:v>
                </c:pt>
                <c:pt idx="233">
                  <c:v>7300</c:v>
                </c:pt>
                <c:pt idx="234">
                  <c:v>7300</c:v>
                </c:pt>
                <c:pt idx="235">
                  <c:v>7300</c:v>
                </c:pt>
                <c:pt idx="236">
                  <c:v>7300</c:v>
                </c:pt>
                <c:pt idx="237">
                  <c:v>7300</c:v>
                </c:pt>
                <c:pt idx="238">
                  <c:v>7300</c:v>
                </c:pt>
                <c:pt idx="239">
                  <c:v>7300</c:v>
                </c:pt>
                <c:pt idx="240">
                  <c:v>7320</c:v>
                </c:pt>
                <c:pt idx="241">
                  <c:v>7350</c:v>
                </c:pt>
                <c:pt idx="242">
                  <c:v>7350</c:v>
                </c:pt>
                <c:pt idx="243">
                  <c:v>7300</c:v>
                </c:pt>
                <c:pt idx="244">
                  <c:v>7280</c:v>
                </c:pt>
                <c:pt idx="245">
                  <c:v>7280</c:v>
                </c:pt>
                <c:pt idx="246">
                  <c:v>7280</c:v>
                </c:pt>
                <c:pt idx="247">
                  <c:v>7280</c:v>
                </c:pt>
                <c:pt idx="248">
                  <c:v>7260</c:v>
                </c:pt>
                <c:pt idx="249">
                  <c:v>7250</c:v>
                </c:pt>
                <c:pt idx="250">
                  <c:v>7250</c:v>
                </c:pt>
                <c:pt idx="251">
                  <c:v>7230</c:v>
                </c:pt>
                <c:pt idx="252">
                  <c:v>7230</c:v>
                </c:pt>
                <c:pt idx="253">
                  <c:v>7220</c:v>
                </c:pt>
                <c:pt idx="254">
                  <c:v>7220</c:v>
                </c:pt>
                <c:pt idx="255">
                  <c:v>7220</c:v>
                </c:pt>
                <c:pt idx="256">
                  <c:v>7220</c:v>
                </c:pt>
                <c:pt idx="257">
                  <c:v>7220</c:v>
                </c:pt>
                <c:pt idx="258">
                  <c:v>7220</c:v>
                </c:pt>
                <c:pt idx="259">
                  <c:v>7220</c:v>
                </c:pt>
                <c:pt idx="260">
                  <c:v>7200</c:v>
                </c:pt>
                <c:pt idx="261">
                  <c:v>7180</c:v>
                </c:pt>
                <c:pt idx="262">
                  <c:v>7180</c:v>
                </c:pt>
                <c:pt idx="263">
                  <c:v>7150</c:v>
                </c:pt>
                <c:pt idx="264">
                  <c:v>7150</c:v>
                </c:pt>
                <c:pt idx="265">
                  <c:v>7150</c:v>
                </c:pt>
                <c:pt idx="266">
                  <c:v>7150</c:v>
                </c:pt>
                <c:pt idx="267">
                  <c:v>7150</c:v>
                </c:pt>
                <c:pt idx="268">
                  <c:v>7200</c:v>
                </c:pt>
                <c:pt idx="269">
                  <c:v>7200</c:v>
                </c:pt>
                <c:pt idx="270">
                  <c:v>7200</c:v>
                </c:pt>
                <c:pt idx="271">
                  <c:v>7200</c:v>
                </c:pt>
                <c:pt idx="272">
                  <c:v>7250</c:v>
                </c:pt>
                <c:pt idx="273">
                  <c:v>7280</c:v>
                </c:pt>
                <c:pt idx="274">
                  <c:v>7300</c:v>
                </c:pt>
                <c:pt idx="275">
                  <c:v>7300</c:v>
                </c:pt>
                <c:pt idx="276">
                  <c:v>7320</c:v>
                </c:pt>
                <c:pt idx="277">
                  <c:v>7380</c:v>
                </c:pt>
                <c:pt idx="278">
                  <c:v>7400</c:v>
                </c:pt>
                <c:pt idx="279">
                  <c:v>7450</c:v>
                </c:pt>
                <c:pt idx="280">
                  <c:v>7500</c:v>
                </c:pt>
                <c:pt idx="281">
                  <c:v>7550</c:v>
                </c:pt>
                <c:pt idx="282">
                  <c:v>7550</c:v>
                </c:pt>
                <c:pt idx="283">
                  <c:v>7530</c:v>
                </c:pt>
                <c:pt idx="284">
                  <c:v>7550</c:v>
                </c:pt>
                <c:pt idx="285">
                  <c:v>7580</c:v>
                </c:pt>
                <c:pt idx="286">
                  <c:v>7580</c:v>
                </c:pt>
                <c:pt idx="287">
                  <c:v>7580</c:v>
                </c:pt>
                <c:pt idx="288">
                  <c:v>7600</c:v>
                </c:pt>
                <c:pt idx="289">
                  <c:v>7650</c:v>
                </c:pt>
                <c:pt idx="290">
                  <c:v>7650</c:v>
                </c:pt>
                <c:pt idx="291">
                  <c:v>7680</c:v>
                </c:pt>
                <c:pt idx="292">
                  <c:v>7700</c:v>
                </c:pt>
                <c:pt idx="293">
                  <c:v>7700</c:v>
                </c:pt>
                <c:pt idx="294">
                  <c:v>7750</c:v>
                </c:pt>
                <c:pt idx="295">
                  <c:v>7750</c:v>
                </c:pt>
                <c:pt idx="296">
                  <c:v>7780</c:v>
                </c:pt>
                <c:pt idx="297">
                  <c:v>7780</c:v>
                </c:pt>
                <c:pt idx="298">
                  <c:v>7780</c:v>
                </c:pt>
                <c:pt idx="299">
                  <c:v>7800</c:v>
                </c:pt>
                <c:pt idx="300">
                  <c:v>7800</c:v>
                </c:pt>
                <c:pt idx="301">
                  <c:v>7800</c:v>
                </c:pt>
                <c:pt idx="302">
                  <c:v>7750</c:v>
                </c:pt>
                <c:pt idx="303">
                  <c:v>7750</c:v>
                </c:pt>
                <c:pt idx="304">
                  <c:v>7730</c:v>
                </c:pt>
                <c:pt idx="305">
                  <c:v>7720</c:v>
                </c:pt>
                <c:pt idx="306">
                  <c:v>7720</c:v>
                </c:pt>
                <c:pt idx="307">
                  <c:v>7680</c:v>
                </c:pt>
                <c:pt idx="308">
                  <c:v>7700</c:v>
                </c:pt>
                <c:pt idx="309">
                  <c:v>7700</c:v>
                </c:pt>
                <c:pt idx="310">
                  <c:v>7730</c:v>
                </c:pt>
                <c:pt idx="311">
                  <c:v>7730</c:v>
                </c:pt>
                <c:pt idx="312">
                  <c:v>7750</c:v>
                </c:pt>
                <c:pt idx="313">
                  <c:v>7780</c:v>
                </c:pt>
                <c:pt idx="314">
                  <c:v>7800</c:v>
                </c:pt>
                <c:pt idx="315">
                  <c:v>7850</c:v>
                </c:pt>
                <c:pt idx="316">
                  <c:v>7900</c:v>
                </c:pt>
                <c:pt idx="317">
                  <c:v>7950</c:v>
                </c:pt>
                <c:pt idx="318">
                  <c:v>8050</c:v>
                </c:pt>
                <c:pt idx="319">
                  <c:v>8200</c:v>
                </c:pt>
                <c:pt idx="320">
                  <c:v>8250</c:v>
                </c:pt>
                <c:pt idx="321">
                  <c:v>8300</c:v>
                </c:pt>
                <c:pt idx="322">
                  <c:v>8300</c:v>
                </c:pt>
                <c:pt idx="323">
                  <c:v>8300</c:v>
                </c:pt>
                <c:pt idx="324">
                  <c:v>8350</c:v>
                </c:pt>
                <c:pt idx="325">
                  <c:v>8342</c:v>
                </c:pt>
                <c:pt idx="326">
                  <c:v>8450</c:v>
                </c:pt>
                <c:pt idx="327">
                  <c:v>8500</c:v>
                </c:pt>
                <c:pt idx="328">
                  <c:v>8520</c:v>
                </c:pt>
                <c:pt idx="329">
                  <c:v>8550</c:v>
                </c:pt>
                <c:pt idx="330">
                  <c:v>8550</c:v>
                </c:pt>
                <c:pt idx="331">
                  <c:v>8600</c:v>
                </c:pt>
                <c:pt idx="332">
                  <c:v>8600</c:v>
                </c:pt>
                <c:pt idx="333">
                  <c:v>8580</c:v>
                </c:pt>
                <c:pt idx="334">
                  <c:v>8560</c:v>
                </c:pt>
                <c:pt idx="335">
                  <c:v>8550</c:v>
                </c:pt>
                <c:pt idx="336">
                  <c:v>8530</c:v>
                </c:pt>
                <c:pt idx="337">
                  <c:v>8500</c:v>
                </c:pt>
                <c:pt idx="338">
                  <c:v>8480</c:v>
                </c:pt>
                <c:pt idx="339">
                  <c:v>8500</c:v>
                </c:pt>
                <c:pt idx="340">
                  <c:v>8500</c:v>
                </c:pt>
                <c:pt idx="341">
                  <c:v>8500</c:v>
                </c:pt>
                <c:pt idx="342">
                  <c:v>8500</c:v>
                </c:pt>
                <c:pt idx="343">
                  <c:v>8500</c:v>
                </c:pt>
                <c:pt idx="344">
                  <c:v>8450</c:v>
                </c:pt>
                <c:pt idx="345">
                  <c:v>8450</c:v>
                </c:pt>
                <c:pt idx="346">
                  <c:v>8430</c:v>
                </c:pt>
                <c:pt idx="347">
                  <c:v>8400</c:v>
                </c:pt>
                <c:pt idx="348">
                  <c:v>8400</c:v>
                </c:pt>
                <c:pt idx="349">
                  <c:v>8380</c:v>
                </c:pt>
                <c:pt idx="350">
                  <c:v>8380</c:v>
                </c:pt>
                <c:pt idx="351">
                  <c:v>8350</c:v>
                </c:pt>
                <c:pt idx="352">
                  <c:v>8350</c:v>
                </c:pt>
                <c:pt idx="353">
                  <c:v>8300</c:v>
                </c:pt>
                <c:pt idx="354">
                  <c:v>8300</c:v>
                </c:pt>
                <c:pt idx="355">
                  <c:v>8330</c:v>
                </c:pt>
                <c:pt idx="356">
                  <c:v>8380</c:v>
                </c:pt>
                <c:pt idx="357">
                  <c:v>8350</c:v>
                </c:pt>
                <c:pt idx="358">
                  <c:v>8350</c:v>
                </c:pt>
                <c:pt idx="359">
                  <c:v>8350</c:v>
                </c:pt>
                <c:pt idx="360">
                  <c:v>8380</c:v>
                </c:pt>
                <c:pt idx="361">
                  <c:v>8400</c:v>
                </c:pt>
                <c:pt idx="362">
                  <c:v>8400</c:v>
                </c:pt>
                <c:pt idx="363">
                  <c:v>8420</c:v>
                </c:pt>
                <c:pt idx="364">
                  <c:v>8420</c:v>
                </c:pt>
                <c:pt idx="365">
                  <c:v>8420</c:v>
                </c:pt>
                <c:pt idx="366">
                  <c:v>8420</c:v>
                </c:pt>
                <c:pt idx="367">
                  <c:v>8380</c:v>
                </c:pt>
                <c:pt idx="368">
                  <c:v>8350</c:v>
                </c:pt>
                <c:pt idx="369">
                  <c:v>8350</c:v>
                </c:pt>
                <c:pt idx="370">
                  <c:v>8380</c:v>
                </c:pt>
                <c:pt idx="371">
                  <c:v>8400</c:v>
                </c:pt>
                <c:pt idx="372">
                  <c:v>8400</c:v>
                </c:pt>
                <c:pt idx="373">
                  <c:v>8450</c:v>
                </c:pt>
                <c:pt idx="374">
                  <c:v>8480</c:v>
                </c:pt>
                <c:pt idx="375">
                  <c:v>8530</c:v>
                </c:pt>
                <c:pt idx="376">
                  <c:v>8580</c:v>
                </c:pt>
                <c:pt idx="377">
                  <c:v>8630</c:v>
                </c:pt>
                <c:pt idx="378">
                  <c:v>8650</c:v>
                </c:pt>
                <c:pt idx="379">
                  <c:v>8630</c:v>
                </c:pt>
                <c:pt idx="380">
                  <c:v>8630</c:v>
                </c:pt>
                <c:pt idx="381">
                  <c:v>8650</c:v>
                </c:pt>
                <c:pt idx="382">
                  <c:v>8650</c:v>
                </c:pt>
                <c:pt idx="383">
                  <c:v>8650</c:v>
                </c:pt>
                <c:pt idx="384">
                  <c:v>8670</c:v>
                </c:pt>
                <c:pt idx="385">
                  <c:v>8680</c:v>
                </c:pt>
                <c:pt idx="386">
                  <c:v>8700</c:v>
                </c:pt>
                <c:pt idx="387">
                  <c:v>8720</c:v>
                </c:pt>
                <c:pt idx="388">
                  <c:v>8720</c:v>
                </c:pt>
                <c:pt idx="389">
                  <c:v>8750</c:v>
                </c:pt>
                <c:pt idx="390">
                  <c:v>8750</c:v>
                </c:pt>
                <c:pt idx="391">
                  <c:v>8780</c:v>
                </c:pt>
                <c:pt idx="392">
                  <c:v>8800</c:v>
                </c:pt>
                <c:pt idx="393">
                  <c:v>8800</c:v>
                </c:pt>
                <c:pt idx="394">
                  <c:v>8800</c:v>
                </c:pt>
                <c:pt idx="395">
                  <c:v>8830</c:v>
                </c:pt>
                <c:pt idx="396">
                  <c:v>8830</c:v>
                </c:pt>
                <c:pt idx="397">
                  <c:v>8850</c:v>
                </c:pt>
                <c:pt idx="398">
                  <c:v>8850</c:v>
                </c:pt>
                <c:pt idx="399">
                  <c:v>8870</c:v>
                </c:pt>
                <c:pt idx="400">
                  <c:v>8850</c:v>
                </c:pt>
                <c:pt idx="401">
                  <c:v>8850</c:v>
                </c:pt>
                <c:pt idx="402">
                  <c:v>8830</c:v>
                </c:pt>
                <c:pt idx="403">
                  <c:v>8830</c:v>
                </c:pt>
                <c:pt idx="404">
                  <c:v>8800</c:v>
                </c:pt>
                <c:pt idx="405">
                  <c:v>8780</c:v>
                </c:pt>
                <c:pt idx="406">
                  <c:v>8780</c:v>
                </c:pt>
                <c:pt idx="407">
                  <c:v>8750</c:v>
                </c:pt>
                <c:pt idx="408">
                  <c:v>8700</c:v>
                </c:pt>
                <c:pt idx="409">
                  <c:v>8680</c:v>
                </c:pt>
                <c:pt idx="410">
                  <c:v>8650</c:v>
                </c:pt>
                <c:pt idx="411">
                  <c:v>8630</c:v>
                </c:pt>
                <c:pt idx="412">
                  <c:v>8620</c:v>
                </c:pt>
                <c:pt idx="413">
                  <c:v>8580</c:v>
                </c:pt>
                <c:pt idx="414">
                  <c:v>8550</c:v>
                </c:pt>
                <c:pt idx="415">
                  <c:v>8500</c:v>
                </c:pt>
                <c:pt idx="416">
                  <c:v>8450</c:v>
                </c:pt>
                <c:pt idx="417">
                  <c:v>8400</c:v>
                </c:pt>
                <c:pt idx="418">
                  <c:v>8250</c:v>
                </c:pt>
                <c:pt idx="419">
                  <c:v>8150</c:v>
                </c:pt>
                <c:pt idx="420">
                  <c:v>8050</c:v>
                </c:pt>
                <c:pt idx="421">
                  <c:v>7950</c:v>
                </c:pt>
                <c:pt idx="422">
                  <c:v>7900</c:v>
                </c:pt>
                <c:pt idx="423">
                  <c:v>7900</c:v>
                </c:pt>
                <c:pt idx="424">
                  <c:v>7900</c:v>
                </c:pt>
                <c:pt idx="425">
                  <c:v>7850</c:v>
                </c:pt>
                <c:pt idx="426">
                  <c:v>7800</c:v>
                </c:pt>
                <c:pt idx="427">
                  <c:v>7750</c:v>
                </c:pt>
                <c:pt idx="428">
                  <c:v>7730</c:v>
                </c:pt>
                <c:pt idx="429">
                  <c:v>7700</c:v>
                </c:pt>
                <c:pt idx="430">
                  <c:v>7700</c:v>
                </c:pt>
                <c:pt idx="431">
                  <c:v>7700</c:v>
                </c:pt>
                <c:pt idx="432">
                  <c:v>7700</c:v>
                </c:pt>
                <c:pt idx="433">
                  <c:v>7700</c:v>
                </c:pt>
                <c:pt idx="434">
                  <c:v>7650</c:v>
                </c:pt>
                <c:pt idx="435">
                  <c:v>7600</c:v>
                </c:pt>
                <c:pt idx="436">
                  <c:v>7600</c:v>
                </c:pt>
                <c:pt idx="437">
                  <c:v>7500</c:v>
                </c:pt>
                <c:pt idx="438">
                  <c:v>7400</c:v>
                </c:pt>
                <c:pt idx="439">
                  <c:v>7300</c:v>
                </c:pt>
                <c:pt idx="440">
                  <c:v>7150</c:v>
                </c:pt>
                <c:pt idx="441">
                  <c:v>7050</c:v>
                </c:pt>
                <c:pt idx="442">
                  <c:v>6950</c:v>
                </c:pt>
                <c:pt idx="443">
                  <c:v>6850</c:v>
                </c:pt>
                <c:pt idx="444">
                  <c:v>6750</c:v>
                </c:pt>
                <c:pt idx="445">
                  <c:v>6650</c:v>
                </c:pt>
                <c:pt idx="446">
                  <c:v>6550</c:v>
                </c:pt>
                <c:pt idx="447">
                  <c:v>6500</c:v>
                </c:pt>
                <c:pt idx="448">
                  <c:v>6600</c:v>
                </c:pt>
                <c:pt idx="449">
                  <c:v>6550</c:v>
                </c:pt>
                <c:pt idx="450">
                  <c:v>6550</c:v>
                </c:pt>
                <c:pt idx="451">
                  <c:v>6600</c:v>
                </c:pt>
                <c:pt idx="452">
                  <c:v>6600</c:v>
                </c:pt>
                <c:pt idx="453">
                  <c:v>6600</c:v>
                </c:pt>
                <c:pt idx="454">
                  <c:v>6550</c:v>
                </c:pt>
                <c:pt idx="455">
                  <c:v>6500</c:v>
                </c:pt>
                <c:pt idx="456">
                  <c:v>6450</c:v>
                </c:pt>
                <c:pt idx="457">
                  <c:v>6450</c:v>
                </c:pt>
                <c:pt idx="458">
                  <c:v>6400</c:v>
                </c:pt>
                <c:pt idx="459">
                  <c:v>6380</c:v>
                </c:pt>
                <c:pt idx="460">
                  <c:v>6300</c:v>
                </c:pt>
                <c:pt idx="461">
                  <c:v>6250</c:v>
                </c:pt>
                <c:pt idx="462">
                  <c:v>6200</c:v>
                </c:pt>
                <c:pt idx="463">
                  <c:v>6150</c:v>
                </c:pt>
                <c:pt idx="464">
                  <c:v>6050</c:v>
                </c:pt>
                <c:pt idx="465">
                  <c:v>6000</c:v>
                </c:pt>
                <c:pt idx="466">
                  <c:v>6000</c:v>
                </c:pt>
                <c:pt idx="467">
                  <c:v>6000</c:v>
                </c:pt>
                <c:pt idx="468">
                  <c:v>6000</c:v>
                </c:pt>
                <c:pt idx="469">
                  <c:v>5900</c:v>
                </c:pt>
                <c:pt idx="470">
                  <c:v>5850</c:v>
                </c:pt>
                <c:pt idx="471">
                  <c:v>5750</c:v>
                </c:pt>
                <c:pt idx="472">
                  <c:v>5700</c:v>
                </c:pt>
                <c:pt idx="473">
                  <c:v>5550</c:v>
                </c:pt>
                <c:pt idx="474">
                  <c:v>5450</c:v>
                </c:pt>
                <c:pt idx="475">
                  <c:v>5350</c:v>
                </c:pt>
                <c:pt idx="476">
                  <c:v>5300</c:v>
                </c:pt>
                <c:pt idx="477">
                  <c:v>5250</c:v>
                </c:pt>
                <c:pt idx="478">
                  <c:v>5200</c:v>
                </c:pt>
                <c:pt idx="479">
                  <c:v>5150</c:v>
                </c:pt>
                <c:pt idx="480">
                  <c:v>5050</c:v>
                </c:pt>
                <c:pt idx="481">
                  <c:v>5150</c:v>
                </c:pt>
                <c:pt idx="482">
                  <c:v>5250</c:v>
                </c:pt>
                <c:pt idx="483">
                  <c:v>5450</c:v>
                </c:pt>
                <c:pt idx="484">
                  <c:v>5800</c:v>
                </c:pt>
                <c:pt idx="485">
                  <c:v>6100</c:v>
                </c:pt>
                <c:pt idx="486">
                  <c:v>5900</c:v>
                </c:pt>
                <c:pt idx="487">
                  <c:v>5800</c:v>
                </c:pt>
                <c:pt idx="488">
                  <c:v>5750</c:v>
                </c:pt>
                <c:pt idx="489">
                  <c:v>5550</c:v>
                </c:pt>
                <c:pt idx="490">
                  <c:v>5800</c:v>
                </c:pt>
                <c:pt idx="491">
                  <c:v>5850</c:v>
                </c:pt>
                <c:pt idx="492">
                  <c:v>5900</c:v>
                </c:pt>
                <c:pt idx="493">
                  <c:v>6000</c:v>
                </c:pt>
                <c:pt idx="494">
                  <c:v>6300</c:v>
                </c:pt>
                <c:pt idx="495">
                  <c:v>6400</c:v>
                </c:pt>
                <c:pt idx="496">
                  <c:v>6350</c:v>
                </c:pt>
                <c:pt idx="497">
                  <c:v>6300</c:v>
                </c:pt>
                <c:pt idx="498">
                  <c:v>6250</c:v>
                </c:pt>
                <c:pt idx="499">
                  <c:v>6200</c:v>
                </c:pt>
                <c:pt idx="500">
                  <c:v>6200</c:v>
                </c:pt>
                <c:pt idx="501">
                  <c:v>6150</c:v>
                </c:pt>
                <c:pt idx="502">
                  <c:v>6200</c:v>
                </c:pt>
                <c:pt idx="503">
                  <c:v>6250</c:v>
                </c:pt>
                <c:pt idx="504">
                  <c:v>6350</c:v>
                </c:pt>
                <c:pt idx="505">
                  <c:v>6500</c:v>
                </c:pt>
                <c:pt idx="506">
                  <c:v>6600</c:v>
                </c:pt>
                <c:pt idx="507">
                  <c:v>6700</c:v>
                </c:pt>
                <c:pt idx="508">
                  <c:v>6800</c:v>
                </c:pt>
                <c:pt idx="509">
                  <c:v>6700</c:v>
                </c:pt>
                <c:pt idx="510">
                  <c:v>6650</c:v>
                </c:pt>
                <c:pt idx="511">
                  <c:v>6600</c:v>
                </c:pt>
                <c:pt idx="512">
                  <c:v>6550</c:v>
                </c:pt>
                <c:pt idx="513">
                  <c:v>6500</c:v>
                </c:pt>
                <c:pt idx="514">
                  <c:v>6500</c:v>
                </c:pt>
                <c:pt idx="515">
                  <c:v>6600</c:v>
                </c:pt>
                <c:pt idx="516">
                  <c:v>6700</c:v>
                </c:pt>
                <c:pt idx="517">
                  <c:v>6650</c:v>
                </c:pt>
                <c:pt idx="518">
                  <c:v>6600</c:v>
                </c:pt>
                <c:pt idx="519">
                  <c:v>6500</c:v>
                </c:pt>
                <c:pt idx="520">
                  <c:v>6500</c:v>
                </c:pt>
                <c:pt idx="521">
                  <c:v>6480</c:v>
                </c:pt>
                <c:pt idx="522">
                  <c:v>6450</c:v>
                </c:pt>
                <c:pt idx="523">
                  <c:v>6450</c:v>
                </c:pt>
                <c:pt idx="524">
                  <c:v>6400</c:v>
                </c:pt>
                <c:pt idx="525">
                  <c:v>6400</c:v>
                </c:pt>
                <c:pt idx="526">
                  <c:v>6380</c:v>
                </c:pt>
                <c:pt idx="527">
                  <c:v>6350</c:v>
                </c:pt>
                <c:pt idx="528">
                  <c:v>6350</c:v>
                </c:pt>
                <c:pt idx="529">
                  <c:v>6350</c:v>
                </c:pt>
                <c:pt idx="530">
                  <c:v>6350</c:v>
                </c:pt>
                <c:pt idx="531">
                  <c:v>6350</c:v>
                </c:pt>
                <c:pt idx="532">
                  <c:v>6350</c:v>
                </c:pt>
                <c:pt idx="533">
                  <c:v>6350</c:v>
                </c:pt>
                <c:pt idx="534">
                  <c:v>6400</c:v>
                </c:pt>
                <c:pt idx="535">
                  <c:v>6450</c:v>
                </c:pt>
                <c:pt idx="536">
                  <c:v>6500</c:v>
                </c:pt>
                <c:pt idx="537">
                  <c:v>6480</c:v>
                </c:pt>
                <c:pt idx="538">
                  <c:v>6400</c:v>
                </c:pt>
                <c:pt idx="539">
                  <c:v>6400</c:v>
                </c:pt>
                <c:pt idx="540">
                  <c:v>6400</c:v>
                </c:pt>
                <c:pt idx="541">
                  <c:v>6400</c:v>
                </c:pt>
                <c:pt idx="542">
                  <c:v>6350</c:v>
                </c:pt>
                <c:pt idx="543">
                  <c:v>6300</c:v>
                </c:pt>
                <c:pt idx="544">
                  <c:v>6280</c:v>
                </c:pt>
                <c:pt idx="545">
                  <c:v>6250</c:v>
                </c:pt>
                <c:pt idx="546">
                  <c:v>6200</c:v>
                </c:pt>
                <c:pt idx="547">
                  <c:v>6150</c:v>
                </c:pt>
                <c:pt idx="548">
                  <c:v>6100</c:v>
                </c:pt>
                <c:pt idx="549">
                  <c:v>6050</c:v>
                </c:pt>
                <c:pt idx="550">
                  <c:v>5950</c:v>
                </c:pt>
                <c:pt idx="551">
                  <c:v>5900</c:v>
                </c:pt>
                <c:pt idx="552">
                  <c:v>5850</c:v>
                </c:pt>
                <c:pt idx="553">
                  <c:v>5950</c:v>
                </c:pt>
                <c:pt idx="554">
                  <c:v>5980</c:v>
                </c:pt>
                <c:pt idx="555">
                  <c:v>5950</c:v>
                </c:pt>
                <c:pt idx="556">
                  <c:v>5900</c:v>
                </c:pt>
                <c:pt idx="557">
                  <c:v>5875</c:v>
                </c:pt>
                <c:pt idx="558">
                  <c:v>5925</c:v>
                </c:pt>
                <c:pt idx="559">
                  <c:v>5980</c:v>
                </c:pt>
                <c:pt idx="560">
                  <c:v>6000</c:v>
                </c:pt>
                <c:pt idx="561">
                  <c:v>5980</c:v>
                </c:pt>
                <c:pt idx="562">
                  <c:v>6000</c:v>
                </c:pt>
                <c:pt idx="563">
                  <c:v>6020</c:v>
                </c:pt>
                <c:pt idx="564">
                  <c:v>6150</c:v>
                </c:pt>
                <c:pt idx="565">
                  <c:v>6200</c:v>
                </c:pt>
                <c:pt idx="566">
                  <c:v>6230</c:v>
                </c:pt>
                <c:pt idx="567">
                  <c:v>6200</c:v>
                </c:pt>
                <c:pt idx="568">
                  <c:v>6150</c:v>
                </c:pt>
                <c:pt idx="569">
                  <c:v>6180</c:v>
                </c:pt>
                <c:pt idx="570">
                  <c:v>6230</c:v>
                </c:pt>
                <c:pt idx="571">
                  <c:v>6250</c:v>
                </c:pt>
                <c:pt idx="572">
                  <c:v>6280</c:v>
                </c:pt>
                <c:pt idx="573">
                  <c:v>6320</c:v>
                </c:pt>
                <c:pt idx="574">
                  <c:v>6400</c:v>
                </c:pt>
                <c:pt idx="575">
                  <c:v>6430</c:v>
                </c:pt>
                <c:pt idx="576">
                  <c:v>6450</c:v>
                </c:pt>
                <c:pt idx="577">
                  <c:v>6430</c:v>
                </c:pt>
                <c:pt idx="578">
                  <c:v>6430</c:v>
                </c:pt>
                <c:pt idx="579">
                  <c:v>6500</c:v>
                </c:pt>
                <c:pt idx="580">
                  <c:v>6500</c:v>
                </c:pt>
                <c:pt idx="581">
                  <c:v>6460</c:v>
                </c:pt>
                <c:pt idx="582">
                  <c:v>6450</c:v>
                </c:pt>
                <c:pt idx="583">
                  <c:v>6400</c:v>
                </c:pt>
                <c:pt idx="584">
                  <c:v>6380</c:v>
                </c:pt>
                <c:pt idx="585">
                  <c:v>6350</c:v>
                </c:pt>
                <c:pt idx="586">
                  <c:v>6330</c:v>
                </c:pt>
                <c:pt idx="587">
                  <c:v>6330</c:v>
                </c:pt>
                <c:pt idx="588">
                  <c:v>6330</c:v>
                </c:pt>
                <c:pt idx="589">
                  <c:v>6330</c:v>
                </c:pt>
                <c:pt idx="590">
                  <c:v>6330</c:v>
                </c:pt>
                <c:pt idx="591">
                  <c:v>6300</c:v>
                </c:pt>
                <c:pt idx="592">
                  <c:v>6280</c:v>
                </c:pt>
                <c:pt idx="593">
                  <c:v>6250</c:v>
                </c:pt>
                <c:pt idx="594">
                  <c:v>6250</c:v>
                </c:pt>
                <c:pt idx="595">
                  <c:v>6230</c:v>
                </c:pt>
                <c:pt idx="596">
                  <c:v>6200</c:v>
                </c:pt>
                <c:pt idx="597">
                  <c:v>6180</c:v>
                </c:pt>
                <c:pt idx="598">
                  <c:v>6200</c:v>
                </c:pt>
                <c:pt idx="599">
                  <c:v>6200</c:v>
                </c:pt>
                <c:pt idx="600">
                  <c:v>6200</c:v>
                </c:pt>
                <c:pt idx="601">
                  <c:v>6180</c:v>
                </c:pt>
                <c:pt idx="602">
                  <c:v>6200</c:v>
                </c:pt>
                <c:pt idx="603">
                  <c:v>6200</c:v>
                </c:pt>
                <c:pt idx="604">
                  <c:v>6250</c:v>
                </c:pt>
                <c:pt idx="605">
                  <c:v>6250</c:v>
                </c:pt>
                <c:pt idx="606">
                  <c:v>6250</c:v>
                </c:pt>
                <c:pt idx="607">
                  <c:v>6250</c:v>
                </c:pt>
                <c:pt idx="608">
                  <c:v>6280</c:v>
                </c:pt>
                <c:pt idx="609">
                  <c:v>6280</c:v>
                </c:pt>
                <c:pt idx="610">
                  <c:v>6280</c:v>
                </c:pt>
                <c:pt idx="611">
                  <c:v>6280</c:v>
                </c:pt>
                <c:pt idx="612">
                  <c:v>6280</c:v>
                </c:pt>
                <c:pt idx="613">
                  <c:v>6280</c:v>
                </c:pt>
                <c:pt idx="614">
                  <c:v>6280</c:v>
                </c:pt>
                <c:pt idx="615">
                  <c:v>6280</c:v>
                </c:pt>
                <c:pt idx="616">
                  <c:v>6300</c:v>
                </c:pt>
                <c:pt idx="617">
                  <c:v>6300</c:v>
                </c:pt>
                <c:pt idx="618">
                  <c:v>6300</c:v>
                </c:pt>
                <c:pt idx="619">
                  <c:v>6300</c:v>
                </c:pt>
                <c:pt idx="620">
                  <c:v>6350</c:v>
                </c:pt>
                <c:pt idx="621">
                  <c:v>6380</c:v>
                </c:pt>
                <c:pt idx="622">
                  <c:v>6420</c:v>
                </c:pt>
                <c:pt idx="623">
                  <c:v>6450</c:v>
                </c:pt>
                <c:pt idx="624">
                  <c:v>6480</c:v>
                </c:pt>
                <c:pt idx="625">
                  <c:v>6500</c:v>
                </c:pt>
                <c:pt idx="626">
                  <c:v>6520</c:v>
                </c:pt>
                <c:pt idx="627">
                  <c:v>6480</c:v>
                </c:pt>
                <c:pt idx="628">
                  <c:v>6440</c:v>
                </c:pt>
                <c:pt idx="629">
                  <c:v>6400</c:v>
                </c:pt>
                <c:pt idx="630">
                  <c:v>6430</c:v>
                </c:pt>
                <c:pt idx="631">
                  <c:v>6430</c:v>
                </c:pt>
                <c:pt idx="632">
                  <c:v>6420</c:v>
                </c:pt>
                <c:pt idx="633">
                  <c:v>6400</c:v>
                </c:pt>
                <c:pt idx="634">
                  <c:v>6400</c:v>
                </c:pt>
                <c:pt idx="635">
                  <c:v>6380</c:v>
                </c:pt>
                <c:pt idx="636">
                  <c:v>6370</c:v>
                </c:pt>
                <c:pt idx="637">
                  <c:v>6370</c:v>
                </c:pt>
                <c:pt idx="638">
                  <c:v>6400</c:v>
                </c:pt>
                <c:pt idx="639">
                  <c:v>6400</c:v>
                </c:pt>
                <c:pt idx="640">
                  <c:v>6430</c:v>
                </c:pt>
                <c:pt idx="641">
                  <c:v>6480</c:v>
                </c:pt>
                <c:pt idx="642">
                  <c:v>6480</c:v>
                </c:pt>
                <c:pt idx="643">
                  <c:v>6500</c:v>
                </c:pt>
                <c:pt idx="644">
                  <c:v>6500</c:v>
                </c:pt>
                <c:pt idx="645">
                  <c:v>6500</c:v>
                </c:pt>
                <c:pt idx="646">
                  <c:v>6480</c:v>
                </c:pt>
                <c:pt idx="647">
                  <c:v>6480</c:v>
                </c:pt>
                <c:pt idx="648">
                  <c:v>6480</c:v>
                </c:pt>
                <c:pt idx="649">
                  <c:v>6450</c:v>
                </c:pt>
                <c:pt idx="650">
                  <c:v>6450</c:v>
                </c:pt>
                <c:pt idx="651">
                  <c:v>6450</c:v>
                </c:pt>
                <c:pt idx="652">
                  <c:v>6450</c:v>
                </c:pt>
                <c:pt idx="653">
                  <c:v>6450</c:v>
                </c:pt>
                <c:pt idx="654">
                  <c:v>6480</c:v>
                </c:pt>
                <c:pt idx="655">
                  <c:v>6480</c:v>
                </c:pt>
                <c:pt idx="656">
                  <c:v>6480</c:v>
                </c:pt>
                <c:pt idx="657">
                  <c:v>6480</c:v>
                </c:pt>
                <c:pt idx="658">
                  <c:v>6500</c:v>
                </c:pt>
                <c:pt idx="659">
                  <c:v>6500</c:v>
                </c:pt>
                <c:pt idx="660">
                  <c:v>6550</c:v>
                </c:pt>
                <c:pt idx="661">
                  <c:v>6700</c:v>
                </c:pt>
                <c:pt idx="662">
                  <c:v>6750</c:v>
                </c:pt>
                <c:pt idx="663">
                  <c:v>6800</c:v>
                </c:pt>
                <c:pt idx="664">
                  <c:v>6830</c:v>
                </c:pt>
                <c:pt idx="665">
                  <c:v>6830</c:v>
                </c:pt>
                <c:pt idx="666">
                  <c:v>6830</c:v>
                </c:pt>
                <c:pt idx="667">
                  <c:v>6830</c:v>
                </c:pt>
                <c:pt idx="668">
                  <c:v>6850</c:v>
                </c:pt>
                <c:pt idx="669">
                  <c:v>6850</c:v>
                </c:pt>
                <c:pt idx="670">
                  <c:v>6850</c:v>
                </c:pt>
                <c:pt idx="671">
                  <c:v>6820</c:v>
                </c:pt>
                <c:pt idx="672">
                  <c:v>6780</c:v>
                </c:pt>
                <c:pt idx="673">
                  <c:v>6750</c:v>
                </c:pt>
                <c:pt idx="674">
                  <c:v>6720</c:v>
                </c:pt>
                <c:pt idx="675">
                  <c:v>6700</c:v>
                </c:pt>
                <c:pt idx="676">
                  <c:v>6680</c:v>
                </c:pt>
                <c:pt idx="677">
                  <c:v>6680</c:v>
                </c:pt>
                <c:pt idx="678">
                  <c:v>6680</c:v>
                </c:pt>
                <c:pt idx="679">
                  <c:v>6680</c:v>
                </c:pt>
                <c:pt idx="680">
                  <c:v>6680</c:v>
                </c:pt>
                <c:pt idx="681">
                  <c:v>6670</c:v>
                </c:pt>
                <c:pt idx="682">
                  <c:v>6620</c:v>
                </c:pt>
                <c:pt idx="683">
                  <c:v>6570</c:v>
                </c:pt>
                <c:pt idx="684">
                  <c:v>6530</c:v>
                </c:pt>
                <c:pt idx="685">
                  <c:v>6580</c:v>
                </c:pt>
                <c:pt idx="686">
                  <c:v>6600</c:v>
                </c:pt>
                <c:pt idx="687">
                  <c:v>6550</c:v>
                </c:pt>
                <c:pt idx="688">
                  <c:v>6570</c:v>
                </c:pt>
                <c:pt idx="689">
                  <c:v>6570</c:v>
                </c:pt>
                <c:pt idx="690">
                  <c:v>6570</c:v>
                </c:pt>
                <c:pt idx="691">
                  <c:v>6550</c:v>
                </c:pt>
                <c:pt idx="692">
                  <c:v>6530</c:v>
                </c:pt>
                <c:pt idx="693">
                  <c:v>6530</c:v>
                </c:pt>
                <c:pt idx="694">
                  <c:v>6530</c:v>
                </c:pt>
                <c:pt idx="695">
                  <c:v>6530</c:v>
                </c:pt>
                <c:pt idx="696">
                  <c:v>6530</c:v>
                </c:pt>
                <c:pt idx="697">
                  <c:v>6530</c:v>
                </c:pt>
                <c:pt idx="698">
                  <c:v>6520</c:v>
                </c:pt>
                <c:pt idx="699">
                  <c:v>6520</c:v>
                </c:pt>
                <c:pt idx="700">
                  <c:v>6470</c:v>
                </c:pt>
                <c:pt idx="701">
                  <c:v>6430</c:v>
                </c:pt>
                <c:pt idx="702">
                  <c:v>6430</c:v>
                </c:pt>
                <c:pt idx="703">
                  <c:v>6430</c:v>
                </c:pt>
                <c:pt idx="704">
                  <c:v>6430</c:v>
                </c:pt>
                <c:pt idx="705">
                  <c:v>6430</c:v>
                </c:pt>
                <c:pt idx="706">
                  <c:v>6420</c:v>
                </c:pt>
                <c:pt idx="707">
                  <c:v>6400</c:v>
                </c:pt>
                <c:pt idx="708">
                  <c:v>6400</c:v>
                </c:pt>
                <c:pt idx="709">
                  <c:v>6400</c:v>
                </c:pt>
                <c:pt idx="710">
                  <c:v>6370</c:v>
                </c:pt>
                <c:pt idx="711">
                  <c:v>6390</c:v>
                </c:pt>
                <c:pt idx="712">
                  <c:v>6420</c:v>
                </c:pt>
                <c:pt idx="713">
                  <c:v>6460</c:v>
                </c:pt>
                <c:pt idx="714">
                  <c:v>6460</c:v>
                </c:pt>
                <c:pt idx="715">
                  <c:v>6520</c:v>
                </c:pt>
                <c:pt idx="716">
                  <c:v>6520</c:v>
                </c:pt>
                <c:pt idx="717">
                  <c:v>6520</c:v>
                </c:pt>
                <c:pt idx="718">
                  <c:v>6520</c:v>
                </c:pt>
                <c:pt idx="719">
                  <c:v>6520</c:v>
                </c:pt>
                <c:pt idx="720">
                  <c:v>6500</c:v>
                </c:pt>
                <c:pt idx="721">
                  <c:v>6500</c:v>
                </c:pt>
                <c:pt idx="722">
                  <c:v>6500</c:v>
                </c:pt>
                <c:pt idx="723">
                  <c:v>6500</c:v>
                </c:pt>
                <c:pt idx="724">
                  <c:v>6500</c:v>
                </c:pt>
                <c:pt idx="725">
                  <c:v>6500</c:v>
                </c:pt>
                <c:pt idx="726">
                  <c:v>6500</c:v>
                </c:pt>
                <c:pt idx="727">
                  <c:v>6530</c:v>
                </c:pt>
                <c:pt idx="728">
                  <c:v>6580</c:v>
                </c:pt>
                <c:pt idx="729">
                  <c:v>6680</c:v>
                </c:pt>
                <c:pt idx="730">
                  <c:v>6730</c:v>
                </c:pt>
                <c:pt idx="731">
                  <c:v>6750</c:v>
                </c:pt>
                <c:pt idx="732">
                  <c:v>6800</c:v>
                </c:pt>
                <c:pt idx="733">
                  <c:v>6900</c:v>
                </c:pt>
                <c:pt idx="734">
                  <c:v>6880</c:v>
                </c:pt>
                <c:pt idx="735">
                  <c:v>6880</c:v>
                </c:pt>
                <c:pt idx="736">
                  <c:v>6850</c:v>
                </c:pt>
                <c:pt idx="737">
                  <c:v>6880</c:v>
                </c:pt>
                <c:pt idx="738">
                  <c:v>6880</c:v>
                </c:pt>
                <c:pt idx="739">
                  <c:v>6900</c:v>
                </c:pt>
                <c:pt idx="740">
                  <c:v>6900</c:v>
                </c:pt>
                <c:pt idx="741">
                  <c:v>6870</c:v>
                </c:pt>
                <c:pt idx="742">
                  <c:v>6900</c:v>
                </c:pt>
                <c:pt idx="743">
                  <c:v>6950</c:v>
                </c:pt>
                <c:pt idx="744">
                  <c:v>7000</c:v>
                </c:pt>
                <c:pt idx="745">
                  <c:v>7050</c:v>
                </c:pt>
                <c:pt idx="746">
                  <c:v>7050</c:v>
                </c:pt>
                <c:pt idx="747">
                  <c:v>7250</c:v>
                </c:pt>
                <c:pt idx="748">
                  <c:v>7300</c:v>
                </c:pt>
                <c:pt idx="749">
                  <c:v>7320</c:v>
                </c:pt>
                <c:pt idx="750">
                  <c:v>7320</c:v>
                </c:pt>
                <c:pt idx="751">
                  <c:v>7300</c:v>
                </c:pt>
                <c:pt idx="752">
                  <c:v>7250</c:v>
                </c:pt>
                <c:pt idx="753">
                  <c:v>7270</c:v>
                </c:pt>
                <c:pt idx="754">
                  <c:v>7270</c:v>
                </c:pt>
                <c:pt idx="755">
                  <c:v>7300</c:v>
                </c:pt>
                <c:pt idx="756">
                  <c:v>7300</c:v>
                </c:pt>
                <c:pt idx="757">
                  <c:v>7300</c:v>
                </c:pt>
                <c:pt idx="758">
                  <c:v>7280</c:v>
                </c:pt>
                <c:pt idx="759">
                  <c:v>7280</c:v>
                </c:pt>
                <c:pt idx="760">
                  <c:v>7250</c:v>
                </c:pt>
                <c:pt idx="761">
                  <c:v>7230</c:v>
                </c:pt>
                <c:pt idx="762">
                  <c:v>7250</c:v>
                </c:pt>
                <c:pt idx="763">
                  <c:v>7270</c:v>
                </c:pt>
                <c:pt idx="764">
                  <c:v>7320</c:v>
                </c:pt>
                <c:pt idx="765">
                  <c:v>7320</c:v>
                </c:pt>
                <c:pt idx="766">
                  <c:v>7450</c:v>
                </c:pt>
                <c:pt idx="767">
                  <c:v>7570</c:v>
                </c:pt>
                <c:pt idx="768">
                  <c:v>7620</c:v>
                </c:pt>
                <c:pt idx="769">
                  <c:v>7620</c:v>
                </c:pt>
                <c:pt idx="770">
                  <c:v>7580</c:v>
                </c:pt>
                <c:pt idx="771">
                  <c:v>7580</c:v>
                </c:pt>
                <c:pt idx="772">
                  <c:v>7550</c:v>
                </c:pt>
                <c:pt idx="773">
                  <c:v>7530</c:v>
                </c:pt>
                <c:pt idx="774">
                  <c:v>7500</c:v>
                </c:pt>
                <c:pt idx="775">
                  <c:v>7470</c:v>
                </c:pt>
                <c:pt idx="776">
                  <c:v>7450</c:v>
                </c:pt>
                <c:pt idx="777">
                  <c:v>7400</c:v>
                </c:pt>
                <c:pt idx="778">
                  <c:v>7370</c:v>
                </c:pt>
                <c:pt idx="779">
                  <c:v>7370</c:v>
                </c:pt>
                <c:pt idx="780">
                  <c:v>7350</c:v>
                </c:pt>
                <c:pt idx="781">
                  <c:v>7330</c:v>
                </c:pt>
                <c:pt idx="782">
                  <c:v>7300</c:v>
                </c:pt>
                <c:pt idx="783">
                  <c:v>7300</c:v>
                </c:pt>
                <c:pt idx="784">
                  <c:v>7260</c:v>
                </c:pt>
                <c:pt idx="785">
                  <c:v>7250</c:v>
                </c:pt>
                <c:pt idx="786">
                  <c:v>7200</c:v>
                </c:pt>
                <c:pt idx="787">
                  <c:v>7180</c:v>
                </c:pt>
                <c:pt idx="788">
                  <c:v>7180</c:v>
                </c:pt>
                <c:pt idx="789">
                  <c:v>7200</c:v>
                </c:pt>
                <c:pt idx="790">
                  <c:v>7200</c:v>
                </c:pt>
                <c:pt idx="791">
                  <c:v>7200</c:v>
                </c:pt>
                <c:pt idx="792">
                  <c:v>7220</c:v>
                </c:pt>
                <c:pt idx="793">
                  <c:v>7230</c:v>
                </c:pt>
                <c:pt idx="794">
                  <c:v>7250</c:v>
                </c:pt>
                <c:pt idx="795">
                  <c:v>7300</c:v>
                </c:pt>
                <c:pt idx="796">
                  <c:v>7300</c:v>
                </c:pt>
                <c:pt idx="797">
                  <c:v>7320</c:v>
                </c:pt>
                <c:pt idx="798">
                  <c:v>7400</c:v>
                </c:pt>
                <c:pt idx="799">
                  <c:v>7400</c:v>
                </c:pt>
                <c:pt idx="800">
                  <c:v>7400</c:v>
                </c:pt>
                <c:pt idx="801">
                  <c:v>7400</c:v>
                </c:pt>
                <c:pt idx="802">
                  <c:v>7370</c:v>
                </c:pt>
                <c:pt idx="803">
                  <c:v>7350</c:v>
                </c:pt>
                <c:pt idx="804">
                  <c:v>7350</c:v>
                </c:pt>
                <c:pt idx="805">
                  <c:v>7320</c:v>
                </c:pt>
                <c:pt idx="806">
                  <c:v>7280</c:v>
                </c:pt>
                <c:pt idx="807">
                  <c:v>7240</c:v>
                </c:pt>
                <c:pt idx="808">
                  <c:v>7240</c:v>
                </c:pt>
                <c:pt idx="809">
                  <c:v>7220</c:v>
                </c:pt>
                <c:pt idx="810">
                  <c:v>7220</c:v>
                </c:pt>
                <c:pt idx="811">
                  <c:v>7240</c:v>
                </c:pt>
                <c:pt idx="812">
                  <c:v>7250</c:v>
                </c:pt>
                <c:pt idx="813">
                  <c:v>7250</c:v>
                </c:pt>
                <c:pt idx="814">
                  <c:v>7250</c:v>
                </c:pt>
                <c:pt idx="815">
                  <c:v>7250</c:v>
                </c:pt>
                <c:pt idx="816">
                  <c:v>7300</c:v>
                </c:pt>
                <c:pt idx="817">
                  <c:v>7330</c:v>
                </c:pt>
                <c:pt idx="818">
                  <c:v>7420</c:v>
                </c:pt>
                <c:pt idx="819">
                  <c:v>7420</c:v>
                </c:pt>
                <c:pt idx="820">
                  <c:v>7420</c:v>
                </c:pt>
                <c:pt idx="821">
                  <c:v>7380</c:v>
                </c:pt>
                <c:pt idx="822">
                  <c:v>7380</c:v>
                </c:pt>
                <c:pt idx="823">
                  <c:v>7380</c:v>
                </c:pt>
                <c:pt idx="824">
                  <c:v>7370</c:v>
                </c:pt>
                <c:pt idx="825">
                  <c:v>7350</c:v>
                </c:pt>
                <c:pt idx="826">
                  <c:v>7320</c:v>
                </c:pt>
                <c:pt idx="827">
                  <c:v>7320</c:v>
                </c:pt>
                <c:pt idx="828">
                  <c:v>7350</c:v>
                </c:pt>
                <c:pt idx="829">
                  <c:v>7370</c:v>
                </c:pt>
                <c:pt idx="830">
                  <c:v>7400</c:v>
                </c:pt>
                <c:pt idx="831">
                  <c:v>7400</c:v>
                </c:pt>
                <c:pt idx="832">
                  <c:v>7450</c:v>
                </c:pt>
                <c:pt idx="833">
                  <c:v>7500</c:v>
                </c:pt>
                <c:pt idx="834">
                  <c:v>7500</c:v>
                </c:pt>
                <c:pt idx="835">
                  <c:v>7500</c:v>
                </c:pt>
                <c:pt idx="836">
                  <c:v>7500</c:v>
                </c:pt>
                <c:pt idx="837">
                  <c:v>7550</c:v>
                </c:pt>
                <c:pt idx="838">
                  <c:v>7550</c:v>
                </c:pt>
                <c:pt idx="839">
                  <c:v>7520</c:v>
                </c:pt>
                <c:pt idx="840">
                  <c:v>7500</c:v>
                </c:pt>
                <c:pt idx="841">
                  <c:v>7500</c:v>
                </c:pt>
                <c:pt idx="842">
                  <c:v>7500</c:v>
                </c:pt>
                <c:pt idx="843">
                  <c:v>7490</c:v>
                </c:pt>
                <c:pt idx="844">
                  <c:v>7480</c:v>
                </c:pt>
                <c:pt idx="845">
                  <c:v>7450</c:v>
                </c:pt>
                <c:pt idx="846">
                  <c:v>7450</c:v>
                </c:pt>
                <c:pt idx="847">
                  <c:v>7450</c:v>
                </c:pt>
                <c:pt idx="848">
                  <c:v>7420</c:v>
                </c:pt>
                <c:pt idx="849">
                  <c:v>7420</c:v>
                </c:pt>
                <c:pt idx="850">
                  <c:v>7420</c:v>
                </c:pt>
                <c:pt idx="851">
                  <c:v>7420</c:v>
                </c:pt>
                <c:pt idx="852">
                  <c:v>7420</c:v>
                </c:pt>
                <c:pt idx="853">
                  <c:v>7420</c:v>
                </c:pt>
                <c:pt idx="854">
                  <c:v>7380</c:v>
                </c:pt>
                <c:pt idx="855">
                  <c:v>7350</c:v>
                </c:pt>
                <c:pt idx="856">
                  <c:v>7320</c:v>
                </c:pt>
                <c:pt idx="857">
                  <c:v>7290</c:v>
                </c:pt>
                <c:pt idx="858">
                  <c:v>7260</c:v>
                </c:pt>
                <c:pt idx="859">
                  <c:v>7300</c:v>
                </c:pt>
                <c:pt idx="860">
                  <c:v>7300</c:v>
                </c:pt>
                <c:pt idx="861">
                  <c:v>7330</c:v>
                </c:pt>
                <c:pt idx="862">
                  <c:v>7340</c:v>
                </c:pt>
                <c:pt idx="863">
                  <c:v>7340</c:v>
                </c:pt>
                <c:pt idx="864">
                  <c:v>7330</c:v>
                </c:pt>
                <c:pt idx="865">
                  <c:v>7330</c:v>
                </c:pt>
                <c:pt idx="866">
                  <c:v>7330</c:v>
                </c:pt>
                <c:pt idx="867">
                  <c:v>7350</c:v>
                </c:pt>
                <c:pt idx="868">
                  <c:v>7350</c:v>
                </c:pt>
                <c:pt idx="869">
                  <c:v>7320</c:v>
                </c:pt>
                <c:pt idx="870">
                  <c:v>7300</c:v>
                </c:pt>
                <c:pt idx="871">
                  <c:v>7270</c:v>
                </c:pt>
                <c:pt idx="872">
                  <c:v>7240</c:v>
                </c:pt>
                <c:pt idx="873">
                  <c:v>7240</c:v>
                </c:pt>
                <c:pt idx="874">
                  <c:v>7280</c:v>
                </c:pt>
                <c:pt idx="875">
                  <c:v>7250</c:v>
                </c:pt>
                <c:pt idx="876">
                  <c:v>7250</c:v>
                </c:pt>
                <c:pt idx="877">
                  <c:v>7250</c:v>
                </c:pt>
                <c:pt idx="878">
                  <c:v>7250</c:v>
                </c:pt>
                <c:pt idx="879">
                  <c:v>7250</c:v>
                </c:pt>
                <c:pt idx="880">
                  <c:v>7250</c:v>
                </c:pt>
                <c:pt idx="881">
                  <c:v>7250</c:v>
                </c:pt>
                <c:pt idx="882">
                  <c:v>7250</c:v>
                </c:pt>
                <c:pt idx="883">
                  <c:v>7230</c:v>
                </c:pt>
                <c:pt idx="884">
                  <c:v>7230</c:v>
                </c:pt>
                <c:pt idx="885">
                  <c:v>7230</c:v>
                </c:pt>
                <c:pt idx="886">
                  <c:v>7200</c:v>
                </c:pt>
                <c:pt idx="887">
                  <c:v>7150</c:v>
                </c:pt>
                <c:pt idx="888">
                  <c:v>7100</c:v>
                </c:pt>
                <c:pt idx="889">
                  <c:v>7100</c:v>
                </c:pt>
                <c:pt idx="890">
                  <c:v>7020</c:v>
                </c:pt>
                <c:pt idx="891">
                  <c:v>6970</c:v>
                </c:pt>
                <c:pt idx="892">
                  <c:v>6970</c:v>
                </c:pt>
                <c:pt idx="893">
                  <c:v>6920</c:v>
                </c:pt>
                <c:pt idx="894">
                  <c:v>6900</c:v>
                </c:pt>
                <c:pt idx="895">
                  <c:v>6900</c:v>
                </c:pt>
                <c:pt idx="896">
                  <c:v>6900</c:v>
                </c:pt>
                <c:pt idx="897">
                  <c:v>6900</c:v>
                </c:pt>
                <c:pt idx="898">
                  <c:v>6900</c:v>
                </c:pt>
                <c:pt idx="899">
                  <c:v>6900</c:v>
                </c:pt>
                <c:pt idx="900">
                  <c:v>6900</c:v>
                </c:pt>
                <c:pt idx="901">
                  <c:v>6920</c:v>
                </c:pt>
                <c:pt idx="902">
                  <c:v>6920</c:v>
                </c:pt>
                <c:pt idx="903">
                  <c:v>6970</c:v>
                </c:pt>
                <c:pt idx="904">
                  <c:v>7050</c:v>
                </c:pt>
                <c:pt idx="905">
                  <c:v>7090</c:v>
                </c:pt>
                <c:pt idx="906">
                  <c:v>7120</c:v>
                </c:pt>
                <c:pt idx="907">
                  <c:v>7120</c:v>
                </c:pt>
                <c:pt idx="908">
                  <c:v>7120</c:v>
                </c:pt>
                <c:pt idx="909">
                  <c:v>7110</c:v>
                </c:pt>
                <c:pt idx="910">
                  <c:v>7150</c:v>
                </c:pt>
                <c:pt idx="911">
                  <c:v>7250</c:v>
                </c:pt>
                <c:pt idx="912">
                  <c:v>7250</c:v>
                </c:pt>
                <c:pt idx="913">
                  <c:v>7250</c:v>
                </c:pt>
                <c:pt idx="914">
                  <c:v>7220</c:v>
                </c:pt>
                <c:pt idx="915">
                  <c:v>7250</c:v>
                </c:pt>
                <c:pt idx="916">
                  <c:v>7290</c:v>
                </c:pt>
                <c:pt idx="917">
                  <c:v>7290</c:v>
                </c:pt>
                <c:pt idx="918">
                  <c:v>7290</c:v>
                </c:pt>
                <c:pt idx="919">
                  <c:v>7250</c:v>
                </c:pt>
                <c:pt idx="920">
                  <c:v>7280</c:v>
                </c:pt>
                <c:pt idx="921">
                  <c:v>7350</c:v>
                </c:pt>
                <c:pt idx="922">
                  <c:v>7350</c:v>
                </c:pt>
                <c:pt idx="923">
                  <c:v>7350</c:v>
                </c:pt>
                <c:pt idx="924">
                  <c:v>7350</c:v>
                </c:pt>
                <c:pt idx="925">
                  <c:v>7330</c:v>
                </c:pt>
                <c:pt idx="926">
                  <c:v>7320</c:v>
                </c:pt>
                <c:pt idx="927">
                  <c:v>7320</c:v>
                </c:pt>
                <c:pt idx="928">
                  <c:v>7350</c:v>
                </c:pt>
                <c:pt idx="929">
                  <c:v>7350</c:v>
                </c:pt>
                <c:pt idx="930">
                  <c:v>7420</c:v>
                </c:pt>
                <c:pt idx="931">
                  <c:v>7450</c:v>
                </c:pt>
                <c:pt idx="932">
                  <c:v>7450</c:v>
                </c:pt>
                <c:pt idx="933">
                  <c:v>7450</c:v>
                </c:pt>
                <c:pt idx="934">
                  <c:v>7450</c:v>
                </c:pt>
                <c:pt idx="935">
                  <c:v>7500</c:v>
                </c:pt>
                <c:pt idx="936">
                  <c:v>7600</c:v>
                </c:pt>
                <c:pt idx="937">
                  <c:v>7650</c:v>
                </c:pt>
                <c:pt idx="938">
                  <c:v>7640</c:v>
                </c:pt>
                <c:pt idx="939">
                  <c:v>7640</c:v>
                </c:pt>
                <c:pt idx="940">
                  <c:v>7700</c:v>
                </c:pt>
                <c:pt idx="941">
                  <c:v>7750</c:v>
                </c:pt>
                <c:pt idx="942">
                  <c:v>7800</c:v>
                </c:pt>
                <c:pt idx="943">
                  <c:v>7850</c:v>
                </c:pt>
                <c:pt idx="944">
                  <c:v>7880</c:v>
                </c:pt>
                <c:pt idx="945">
                  <c:v>7980</c:v>
                </c:pt>
                <c:pt idx="946">
                  <c:v>8080</c:v>
                </c:pt>
                <c:pt idx="947">
                  <c:v>8150</c:v>
                </c:pt>
                <c:pt idx="948">
                  <c:v>8180</c:v>
                </c:pt>
                <c:pt idx="949">
                  <c:v>8300</c:v>
                </c:pt>
                <c:pt idx="950">
                  <c:v>8350</c:v>
                </c:pt>
                <c:pt idx="951">
                  <c:v>8350</c:v>
                </c:pt>
                <c:pt idx="952">
                  <c:v>8330</c:v>
                </c:pt>
                <c:pt idx="953">
                  <c:v>8330</c:v>
                </c:pt>
                <c:pt idx="954">
                  <c:v>8330</c:v>
                </c:pt>
                <c:pt idx="955">
                  <c:v>8330</c:v>
                </c:pt>
                <c:pt idx="956">
                  <c:v>8380</c:v>
                </c:pt>
                <c:pt idx="957">
                  <c:v>8400</c:v>
                </c:pt>
                <c:pt idx="958">
                  <c:v>8380</c:v>
                </c:pt>
                <c:pt idx="959">
                  <c:v>8370</c:v>
                </c:pt>
                <c:pt idx="960">
                  <c:v>8330</c:v>
                </c:pt>
                <c:pt idx="961">
                  <c:v>8280</c:v>
                </c:pt>
                <c:pt idx="962">
                  <c:v>8230</c:v>
                </c:pt>
                <c:pt idx="963">
                  <c:v>8230</c:v>
                </c:pt>
                <c:pt idx="964">
                  <c:v>8150</c:v>
                </c:pt>
                <c:pt idx="965">
                  <c:v>8180</c:v>
                </c:pt>
                <c:pt idx="966">
                  <c:v>8200</c:v>
                </c:pt>
                <c:pt idx="967">
                  <c:v>8200</c:v>
                </c:pt>
                <c:pt idx="968">
                  <c:v>8250</c:v>
                </c:pt>
                <c:pt idx="969">
                  <c:v>8250</c:v>
                </c:pt>
                <c:pt idx="970">
                  <c:v>8250</c:v>
                </c:pt>
                <c:pt idx="971">
                  <c:v>8250</c:v>
                </c:pt>
                <c:pt idx="972">
                  <c:v>8300</c:v>
                </c:pt>
                <c:pt idx="973">
                  <c:v>8330</c:v>
                </c:pt>
                <c:pt idx="974">
                  <c:v>8400</c:v>
                </c:pt>
                <c:pt idx="975">
                  <c:v>8500</c:v>
                </c:pt>
                <c:pt idx="976">
                  <c:v>8750</c:v>
                </c:pt>
                <c:pt idx="977">
                  <c:v>8850</c:v>
                </c:pt>
                <c:pt idx="978">
                  <c:v>9050</c:v>
                </c:pt>
                <c:pt idx="979">
                  <c:v>8950</c:v>
                </c:pt>
                <c:pt idx="980">
                  <c:v>8800</c:v>
                </c:pt>
                <c:pt idx="981">
                  <c:v>8730</c:v>
                </c:pt>
                <c:pt idx="982">
                  <c:v>8730</c:v>
                </c:pt>
                <c:pt idx="983">
                  <c:v>8630</c:v>
                </c:pt>
                <c:pt idx="984">
                  <c:v>8630</c:v>
                </c:pt>
                <c:pt idx="985">
                  <c:v>8730</c:v>
                </c:pt>
                <c:pt idx="986">
                  <c:v>8750</c:v>
                </c:pt>
                <c:pt idx="987">
                  <c:v>8780</c:v>
                </c:pt>
                <c:pt idx="988">
                  <c:v>8750</c:v>
                </c:pt>
                <c:pt idx="989">
                  <c:v>8650</c:v>
                </c:pt>
                <c:pt idx="990">
                  <c:v>8630</c:v>
                </c:pt>
                <c:pt idx="991">
                  <c:v>8550</c:v>
                </c:pt>
                <c:pt idx="992">
                  <c:v>8480</c:v>
                </c:pt>
                <c:pt idx="993">
                  <c:v>8370</c:v>
                </c:pt>
                <c:pt idx="994">
                  <c:v>8370</c:v>
                </c:pt>
                <c:pt idx="995">
                  <c:v>8370</c:v>
                </c:pt>
                <c:pt idx="996">
                  <c:v>8330</c:v>
                </c:pt>
                <c:pt idx="997">
                  <c:v>8220</c:v>
                </c:pt>
                <c:pt idx="998">
                  <c:v>8200</c:v>
                </c:pt>
                <c:pt idx="999">
                  <c:v>8000</c:v>
                </c:pt>
                <c:pt idx="1000">
                  <c:v>8000</c:v>
                </c:pt>
                <c:pt idx="1001">
                  <c:v>8000</c:v>
                </c:pt>
                <c:pt idx="1002">
                  <c:v>8100</c:v>
                </c:pt>
                <c:pt idx="1003">
                  <c:v>8150</c:v>
                </c:pt>
                <c:pt idx="1004">
                  <c:v>8130</c:v>
                </c:pt>
                <c:pt idx="1005">
                  <c:v>8100</c:v>
                </c:pt>
                <c:pt idx="1006">
                  <c:v>8150</c:v>
                </c:pt>
                <c:pt idx="1007">
                  <c:v>8100</c:v>
                </c:pt>
                <c:pt idx="1008">
                  <c:v>8000</c:v>
                </c:pt>
                <c:pt idx="1009">
                  <c:v>7950</c:v>
                </c:pt>
                <c:pt idx="1010">
                  <c:v>7950</c:v>
                </c:pt>
                <c:pt idx="1011">
                  <c:v>8000</c:v>
                </c:pt>
                <c:pt idx="1012">
                  <c:v>8000</c:v>
                </c:pt>
                <c:pt idx="1013">
                  <c:v>8000</c:v>
                </c:pt>
                <c:pt idx="1014">
                  <c:v>8000</c:v>
                </c:pt>
                <c:pt idx="1015">
                  <c:v>8000</c:v>
                </c:pt>
                <c:pt idx="1016">
                  <c:v>8000</c:v>
                </c:pt>
                <c:pt idx="1017">
                  <c:v>8000</c:v>
                </c:pt>
                <c:pt idx="1018">
                  <c:v>8000</c:v>
                </c:pt>
                <c:pt idx="1019">
                  <c:v>8000</c:v>
                </c:pt>
                <c:pt idx="1020">
                  <c:v>7980</c:v>
                </c:pt>
                <c:pt idx="1021">
                  <c:v>7980</c:v>
                </c:pt>
                <c:pt idx="1022">
                  <c:v>7980</c:v>
                </c:pt>
                <c:pt idx="1023">
                  <c:v>7950</c:v>
                </c:pt>
                <c:pt idx="1024">
                  <c:v>7950</c:v>
                </c:pt>
                <c:pt idx="1025">
                  <c:v>7930</c:v>
                </c:pt>
                <c:pt idx="1026">
                  <c:v>7900</c:v>
                </c:pt>
                <c:pt idx="1027">
                  <c:v>7900</c:v>
                </c:pt>
                <c:pt idx="1028">
                  <c:v>7900</c:v>
                </c:pt>
                <c:pt idx="1029">
                  <c:v>7900</c:v>
                </c:pt>
                <c:pt idx="1030">
                  <c:v>7900</c:v>
                </c:pt>
                <c:pt idx="1031">
                  <c:v>7880</c:v>
                </c:pt>
                <c:pt idx="1032">
                  <c:v>7880</c:v>
                </c:pt>
                <c:pt idx="1033">
                  <c:v>7880</c:v>
                </c:pt>
                <c:pt idx="1034">
                  <c:v>7880</c:v>
                </c:pt>
                <c:pt idx="1035">
                  <c:v>7880</c:v>
                </c:pt>
                <c:pt idx="1036">
                  <c:v>7930</c:v>
                </c:pt>
                <c:pt idx="1037">
                  <c:v>7930</c:v>
                </c:pt>
                <c:pt idx="1038">
                  <c:v>7970</c:v>
                </c:pt>
                <c:pt idx="1039">
                  <c:v>7970</c:v>
                </c:pt>
                <c:pt idx="1040">
                  <c:v>7970</c:v>
                </c:pt>
                <c:pt idx="1041">
                  <c:v>8000</c:v>
                </c:pt>
                <c:pt idx="1042">
                  <c:v>8000</c:v>
                </c:pt>
                <c:pt idx="1043">
                  <c:v>8000</c:v>
                </c:pt>
                <c:pt idx="1044">
                  <c:v>8000</c:v>
                </c:pt>
                <c:pt idx="1045">
                  <c:v>8000</c:v>
                </c:pt>
                <c:pt idx="1046">
                  <c:v>8050</c:v>
                </c:pt>
                <c:pt idx="1047">
                  <c:v>8050</c:v>
                </c:pt>
                <c:pt idx="1048">
                  <c:v>8000</c:v>
                </c:pt>
                <c:pt idx="1049">
                  <c:v>8000</c:v>
                </c:pt>
                <c:pt idx="1050">
                  <c:v>8000</c:v>
                </c:pt>
                <c:pt idx="1051">
                  <c:v>7980</c:v>
                </c:pt>
                <c:pt idx="1052">
                  <c:v>7970</c:v>
                </c:pt>
                <c:pt idx="1053">
                  <c:v>7950</c:v>
                </c:pt>
                <c:pt idx="1054">
                  <c:v>7880</c:v>
                </c:pt>
                <c:pt idx="1055">
                  <c:v>7870</c:v>
                </c:pt>
                <c:pt idx="1056">
                  <c:v>7870</c:v>
                </c:pt>
                <c:pt idx="1057">
                  <c:v>7850</c:v>
                </c:pt>
                <c:pt idx="1058">
                  <c:v>7830</c:v>
                </c:pt>
                <c:pt idx="1059">
                  <c:v>7800</c:v>
                </c:pt>
                <c:pt idx="1060">
                  <c:v>7800</c:v>
                </c:pt>
                <c:pt idx="1061">
                  <c:v>7730</c:v>
                </c:pt>
                <c:pt idx="1062">
                  <c:v>7650</c:v>
                </c:pt>
                <c:pt idx="1063">
                  <c:v>7630</c:v>
                </c:pt>
                <c:pt idx="1064">
                  <c:v>7650</c:v>
                </c:pt>
                <c:pt idx="1065">
                  <c:v>7730</c:v>
                </c:pt>
                <c:pt idx="1066">
                  <c:v>7730</c:v>
                </c:pt>
                <c:pt idx="1067">
                  <c:v>7780</c:v>
                </c:pt>
                <c:pt idx="1068">
                  <c:v>7820</c:v>
                </c:pt>
                <c:pt idx="1069">
                  <c:v>7820</c:v>
                </c:pt>
                <c:pt idx="1070">
                  <c:v>7820</c:v>
                </c:pt>
                <c:pt idx="1071">
                  <c:v>7800</c:v>
                </c:pt>
                <c:pt idx="1072">
                  <c:v>7730</c:v>
                </c:pt>
                <c:pt idx="1073">
                  <c:v>7680</c:v>
                </c:pt>
                <c:pt idx="1074">
                  <c:v>7680</c:v>
                </c:pt>
                <c:pt idx="1075">
                  <c:v>7700</c:v>
                </c:pt>
                <c:pt idx="1076">
                  <c:v>7800</c:v>
                </c:pt>
                <c:pt idx="1077">
                  <c:v>7840</c:v>
                </c:pt>
                <c:pt idx="1078">
                  <c:v>7900</c:v>
                </c:pt>
                <c:pt idx="1079">
                  <c:v>8000</c:v>
                </c:pt>
                <c:pt idx="1080">
                  <c:v>8000</c:v>
                </c:pt>
                <c:pt idx="1081">
                  <c:v>7930</c:v>
                </c:pt>
                <c:pt idx="1082">
                  <c:v>7930</c:v>
                </c:pt>
                <c:pt idx="1083">
                  <c:v>7930</c:v>
                </c:pt>
                <c:pt idx="1084">
                  <c:v>7900</c:v>
                </c:pt>
                <c:pt idx="1085">
                  <c:v>7880</c:v>
                </c:pt>
                <c:pt idx="1086">
                  <c:v>7920</c:v>
                </c:pt>
                <c:pt idx="1087">
                  <c:v>7970</c:v>
                </c:pt>
                <c:pt idx="1088">
                  <c:v>8020</c:v>
                </c:pt>
                <c:pt idx="1089">
                  <c:v>8070</c:v>
                </c:pt>
                <c:pt idx="1090">
                  <c:v>8070</c:v>
                </c:pt>
                <c:pt idx="1091">
                  <c:v>8070</c:v>
                </c:pt>
                <c:pt idx="1092">
                  <c:v>8100</c:v>
                </c:pt>
                <c:pt idx="1093">
                  <c:v>8130</c:v>
                </c:pt>
                <c:pt idx="1094">
                  <c:v>8180</c:v>
                </c:pt>
                <c:pt idx="1095">
                  <c:v>8200</c:v>
                </c:pt>
                <c:pt idx="1096">
                  <c:v>8180</c:v>
                </c:pt>
                <c:pt idx="1097">
                  <c:v>8180</c:v>
                </c:pt>
                <c:pt idx="1098">
                  <c:v>8180</c:v>
                </c:pt>
                <c:pt idx="1099">
                  <c:v>8170</c:v>
                </c:pt>
                <c:pt idx="1100">
                  <c:v>8150</c:v>
                </c:pt>
                <c:pt idx="1101">
                  <c:v>8070</c:v>
                </c:pt>
                <c:pt idx="1102">
                  <c:v>8020</c:v>
                </c:pt>
                <c:pt idx="1103">
                  <c:v>8020</c:v>
                </c:pt>
                <c:pt idx="1104">
                  <c:v>8000</c:v>
                </c:pt>
                <c:pt idx="1105">
                  <c:v>8000</c:v>
                </c:pt>
                <c:pt idx="1106">
                  <c:v>8000</c:v>
                </c:pt>
                <c:pt idx="1107">
                  <c:v>8000</c:v>
                </c:pt>
                <c:pt idx="1108">
                  <c:v>8000</c:v>
                </c:pt>
                <c:pt idx="1109">
                  <c:v>8000</c:v>
                </c:pt>
                <c:pt idx="1110">
                  <c:v>8000</c:v>
                </c:pt>
                <c:pt idx="1111">
                  <c:v>8000</c:v>
                </c:pt>
                <c:pt idx="1112">
                  <c:v>8020</c:v>
                </c:pt>
                <c:pt idx="1113">
                  <c:v>8030</c:v>
                </c:pt>
                <c:pt idx="1114">
                  <c:v>8050</c:v>
                </c:pt>
                <c:pt idx="1115">
                  <c:v>8070</c:v>
                </c:pt>
                <c:pt idx="1116">
                  <c:v>8050</c:v>
                </c:pt>
                <c:pt idx="1117">
                  <c:v>8050</c:v>
                </c:pt>
                <c:pt idx="1118">
                  <c:v>8050</c:v>
                </c:pt>
                <c:pt idx="1119">
                  <c:v>8050</c:v>
                </c:pt>
                <c:pt idx="1120">
                  <c:v>8030</c:v>
                </c:pt>
                <c:pt idx="1121">
                  <c:v>8020</c:v>
                </c:pt>
                <c:pt idx="1122">
                  <c:v>8020</c:v>
                </c:pt>
                <c:pt idx="1123">
                  <c:v>7970</c:v>
                </c:pt>
                <c:pt idx="1124">
                  <c:v>7950</c:v>
                </c:pt>
                <c:pt idx="1125">
                  <c:v>7870</c:v>
                </c:pt>
                <c:pt idx="1126">
                  <c:v>7870</c:v>
                </c:pt>
                <c:pt idx="1127">
                  <c:v>7850</c:v>
                </c:pt>
                <c:pt idx="1128">
                  <c:v>7830</c:v>
                </c:pt>
                <c:pt idx="1129">
                  <c:v>7830</c:v>
                </c:pt>
                <c:pt idx="1130">
                  <c:v>7800</c:v>
                </c:pt>
                <c:pt idx="1131">
                  <c:v>7760</c:v>
                </c:pt>
                <c:pt idx="1132">
                  <c:v>7750</c:v>
                </c:pt>
                <c:pt idx="1133">
                  <c:v>7750</c:v>
                </c:pt>
                <c:pt idx="1134">
                  <c:v>7750</c:v>
                </c:pt>
                <c:pt idx="1135">
                  <c:v>7770</c:v>
                </c:pt>
                <c:pt idx="1136">
                  <c:v>7770</c:v>
                </c:pt>
                <c:pt idx="1137">
                  <c:v>7830</c:v>
                </c:pt>
                <c:pt idx="1138">
                  <c:v>7850</c:v>
                </c:pt>
                <c:pt idx="1139">
                  <c:v>7880</c:v>
                </c:pt>
                <c:pt idx="1140">
                  <c:v>7880</c:v>
                </c:pt>
                <c:pt idx="1141">
                  <c:v>7850</c:v>
                </c:pt>
                <c:pt idx="1142">
                  <c:v>7830</c:v>
                </c:pt>
                <c:pt idx="1143">
                  <c:v>7800</c:v>
                </c:pt>
                <c:pt idx="1144">
                  <c:v>7800</c:v>
                </c:pt>
                <c:pt idx="1145">
                  <c:v>7800</c:v>
                </c:pt>
                <c:pt idx="1146">
                  <c:v>7800</c:v>
                </c:pt>
                <c:pt idx="1147">
                  <c:v>7800</c:v>
                </c:pt>
                <c:pt idx="1148">
                  <c:v>7800</c:v>
                </c:pt>
                <c:pt idx="1149">
                  <c:v>7800</c:v>
                </c:pt>
                <c:pt idx="1150">
                  <c:v>7790</c:v>
                </c:pt>
                <c:pt idx="1151">
                  <c:v>7790</c:v>
                </c:pt>
                <c:pt idx="1152">
                  <c:v>7790</c:v>
                </c:pt>
                <c:pt idx="1153">
                  <c:v>7790</c:v>
                </c:pt>
                <c:pt idx="1154">
                  <c:v>7830</c:v>
                </c:pt>
                <c:pt idx="1155">
                  <c:v>7830</c:v>
                </c:pt>
                <c:pt idx="1156">
                  <c:v>7860</c:v>
                </c:pt>
                <c:pt idx="1157">
                  <c:v>7860</c:v>
                </c:pt>
                <c:pt idx="1158">
                  <c:v>7880</c:v>
                </c:pt>
                <c:pt idx="1159">
                  <c:v>7880</c:v>
                </c:pt>
                <c:pt idx="1160">
                  <c:v>7880</c:v>
                </c:pt>
                <c:pt idx="1161">
                  <c:v>7860</c:v>
                </c:pt>
                <c:pt idx="1162">
                  <c:v>7850</c:v>
                </c:pt>
                <c:pt idx="1163">
                  <c:v>7800</c:v>
                </c:pt>
                <c:pt idx="1164">
                  <c:v>7800</c:v>
                </c:pt>
                <c:pt idx="1165">
                  <c:v>7800</c:v>
                </c:pt>
                <c:pt idx="1166">
                  <c:v>7820</c:v>
                </c:pt>
                <c:pt idx="1167">
                  <c:v>7820</c:v>
                </c:pt>
                <c:pt idx="1168">
                  <c:v>7800</c:v>
                </c:pt>
                <c:pt idx="1169">
                  <c:v>7780</c:v>
                </c:pt>
                <c:pt idx="1170">
                  <c:v>7780</c:v>
                </c:pt>
                <c:pt idx="1171">
                  <c:v>7750</c:v>
                </c:pt>
                <c:pt idx="1172">
                  <c:v>7750</c:v>
                </c:pt>
                <c:pt idx="1173">
                  <c:v>7750</c:v>
                </c:pt>
                <c:pt idx="1174">
                  <c:v>7740</c:v>
                </c:pt>
                <c:pt idx="1175">
                  <c:v>7720</c:v>
                </c:pt>
                <c:pt idx="1176">
                  <c:v>7720</c:v>
                </c:pt>
                <c:pt idx="1177">
                  <c:v>7720</c:v>
                </c:pt>
                <c:pt idx="1178">
                  <c:v>7720</c:v>
                </c:pt>
                <c:pt idx="1179">
                  <c:v>7720</c:v>
                </c:pt>
                <c:pt idx="1180">
                  <c:v>7700</c:v>
                </c:pt>
                <c:pt idx="1181">
                  <c:v>7700</c:v>
                </c:pt>
                <c:pt idx="1182">
                  <c:v>7700</c:v>
                </c:pt>
                <c:pt idx="1183">
                  <c:v>7700</c:v>
                </c:pt>
                <c:pt idx="1184">
                  <c:v>7680</c:v>
                </c:pt>
                <c:pt idx="1185">
                  <c:v>7680</c:v>
                </c:pt>
                <c:pt idx="1186">
                  <c:v>7680</c:v>
                </c:pt>
                <c:pt idx="1187">
                  <c:v>7680</c:v>
                </c:pt>
                <c:pt idx="1188">
                  <c:v>7630</c:v>
                </c:pt>
                <c:pt idx="1189">
                  <c:v>7630</c:v>
                </c:pt>
                <c:pt idx="1190">
                  <c:v>7630</c:v>
                </c:pt>
                <c:pt idx="1191">
                  <c:v>7550</c:v>
                </c:pt>
                <c:pt idx="1192">
                  <c:v>7500</c:v>
                </c:pt>
                <c:pt idx="1193">
                  <c:v>7450</c:v>
                </c:pt>
                <c:pt idx="1194">
                  <c:v>7400</c:v>
                </c:pt>
                <c:pt idx="1195">
                  <c:v>7300</c:v>
                </c:pt>
                <c:pt idx="1196">
                  <c:v>7250</c:v>
                </c:pt>
                <c:pt idx="1197">
                  <c:v>7220</c:v>
                </c:pt>
                <c:pt idx="1198">
                  <c:v>7170</c:v>
                </c:pt>
                <c:pt idx="1199">
                  <c:v>7120</c:v>
                </c:pt>
                <c:pt idx="1200">
                  <c:v>7070</c:v>
                </c:pt>
                <c:pt idx="1201">
                  <c:v>7070</c:v>
                </c:pt>
                <c:pt idx="1202">
                  <c:v>7070</c:v>
                </c:pt>
                <c:pt idx="1203">
                  <c:v>7050</c:v>
                </c:pt>
                <c:pt idx="1204">
                  <c:v>7000</c:v>
                </c:pt>
                <c:pt idx="1205">
                  <c:v>6950</c:v>
                </c:pt>
                <c:pt idx="1206">
                  <c:v>6850</c:v>
                </c:pt>
                <c:pt idx="1207">
                  <c:v>6820</c:v>
                </c:pt>
                <c:pt idx="1208">
                  <c:v>6800</c:v>
                </c:pt>
                <c:pt idx="1209">
                  <c:v>6750</c:v>
                </c:pt>
                <c:pt idx="1210">
                  <c:v>6720</c:v>
                </c:pt>
                <c:pt idx="1211">
                  <c:v>6500</c:v>
                </c:pt>
                <c:pt idx="1212">
                  <c:v>6380</c:v>
                </c:pt>
                <c:pt idx="1213">
                  <c:v>6420</c:v>
                </c:pt>
                <c:pt idx="1214">
                  <c:v>6520</c:v>
                </c:pt>
                <c:pt idx="1215">
                  <c:v>6620</c:v>
                </c:pt>
                <c:pt idx="1216">
                  <c:v>6670</c:v>
                </c:pt>
                <c:pt idx="1217">
                  <c:v>6680</c:v>
                </c:pt>
                <c:pt idx="1218">
                  <c:v>6680</c:v>
                </c:pt>
                <c:pt idx="1219">
                  <c:v>6650</c:v>
                </c:pt>
                <c:pt idx="1220">
                  <c:v>6630</c:v>
                </c:pt>
                <c:pt idx="1221">
                  <c:v>6600</c:v>
                </c:pt>
                <c:pt idx="1222">
                  <c:v>6600</c:v>
                </c:pt>
                <c:pt idx="1223">
                  <c:v>6600</c:v>
                </c:pt>
                <c:pt idx="1224">
                  <c:v>6600</c:v>
                </c:pt>
                <c:pt idx="1225">
                  <c:v>6600</c:v>
                </c:pt>
                <c:pt idx="1226">
                  <c:v>6500</c:v>
                </c:pt>
                <c:pt idx="1227">
                  <c:v>6500</c:v>
                </c:pt>
                <c:pt idx="1228">
                  <c:v>6600</c:v>
                </c:pt>
                <c:pt idx="1229">
                  <c:v>6600</c:v>
                </c:pt>
                <c:pt idx="1230">
                  <c:v>6600</c:v>
                </c:pt>
                <c:pt idx="1231">
                  <c:v>6600</c:v>
                </c:pt>
                <c:pt idx="1232">
                  <c:v>6600</c:v>
                </c:pt>
                <c:pt idx="1233">
                  <c:v>6600</c:v>
                </c:pt>
                <c:pt idx="1234">
                  <c:v>6600</c:v>
                </c:pt>
                <c:pt idx="1235">
                  <c:v>6600</c:v>
                </c:pt>
                <c:pt idx="1236">
                  <c:v>6600</c:v>
                </c:pt>
                <c:pt idx="1237">
                  <c:v>6600</c:v>
                </c:pt>
                <c:pt idx="1238">
                  <c:v>6630</c:v>
                </c:pt>
                <c:pt idx="1239">
                  <c:v>6630</c:v>
                </c:pt>
                <c:pt idx="1240">
                  <c:v>6630</c:v>
                </c:pt>
                <c:pt idx="1241">
                  <c:v>6720</c:v>
                </c:pt>
                <c:pt idx="1242">
                  <c:v>6800</c:v>
                </c:pt>
                <c:pt idx="1243">
                  <c:v>6800</c:v>
                </c:pt>
                <c:pt idx="1244">
                  <c:v>6780</c:v>
                </c:pt>
                <c:pt idx="1245">
                  <c:v>6780</c:v>
                </c:pt>
                <c:pt idx="1246">
                  <c:v>6780</c:v>
                </c:pt>
                <c:pt idx="1247">
                  <c:v>6780</c:v>
                </c:pt>
                <c:pt idx="1248">
                  <c:v>6780</c:v>
                </c:pt>
                <c:pt idx="1249">
                  <c:v>6800</c:v>
                </c:pt>
                <c:pt idx="1250">
                  <c:v>6780</c:v>
                </c:pt>
                <c:pt idx="1251">
                  <c:v>6760</c:v>
                </c:pt>
                <c:pt idx="1252">
                  <c:v>6750</c:v>
                </c:pt>
                <c:pt idx="1253">
                  <c:v>6750</c:v>
                </c:pt>
                <c:pt idx="1254">
                  <c:v>6730</c:v>
                </c:pt>
                <c:pt idx="1255">
                  <c:v>6730</c:v>
                </c:pt>
                <c:pt idx="1256">
                  <c:v>6700</c:v>
                </c:pt>
                <c:pt idx="1257">
                  <c:v>6700</c:v>
                </c:pt>
                <c:pt idx="1258">
                  <c:v>6670</c:v>
                </c:pt>
                <c:pt idx="1259">
                  <c:v>6630</c:v>
                </c:pt>
                <c:pt idx="1260">
                  <c:v>6610</c:v>
                </c:pt>
                <c:pt idx="1261">
                  <c:v>6600</c:v>
                </c:pt>
                <c:pt idx="1262">
                  <c:v>6600</c:v>
                </c:pt>
                <c:pt idx="1263">
                  <c:v>6600</c:v>
                </c:pt>
                <c:pt idx="1264">
                  <c:v>6600</c:v>
                </c:pt>
                <c:pt idx="1265">
                  <c:v>6600</c:v>
                </c:pt>
                <c:pt idx="1266">
                  <c:v>6600</c:v>
                </c:pt>
                <c:pt idx="1267">
                  <c:v>6620</c:v>
                </c:pt>
                <c:pt idx="1268">
                  <c:v>6620</c:v>
                </c:pt>
                <c:pt idx="1269">
                  <c:v>6620</c:v>
                </c:pt>
                <c:pt idx="1270">
                  <c:v>6620</c:v>
                </c:pt>
                <c:pt idx="1271">
                  <c:v>6620</c:v>
                </c:pt>
                <c:pt idx="1272">
                  <c:v>6620</c:v>
                </c:pt>
                <c:pt idx="1273">
                  <c:v>6620</c:v>
                </c:pt>
                <c:pt idx="1274">
                  <c:v>6620</c:v>
                </c:pt>
                <c:pt idx="1275">
                  <c:v>6620</c:v>
                </c:pt>
                <c:pt idx="1276">
                  <c:v>6660</c:v>
                </c:pt>
                <c:pt idx="1277">
                  <c:v>6680</c:v>
                </c:pt>
                <c:pt idx="1278">
                  <c:v>6700</c:v>
                </c:pt>
                <c:pt idx="1279">
                  <c:v>6700</c:v>
                </c:pt>
                <c:pt idx="1280">
                  <c:v>6700</c:v>
                </c:pt>
                <c:pt idx="1281">
                  <c:v>6730</c:v>
                </c:pt>
                <c:pt idx="1282">
                  <c:v>6770</c:v>
                </c:pt>
                <c:pt idx="1283">
                  <c:v>6730</c:v>
                </c:pt>
                <c:pt idx="1284">
                  <c:v>6730</c:v>
                </c:pt>
                <c:pt idx="1285">
                  <c:v>6730</c:v>
                </c:pt>
                <c:pt idx="1286">
                  <c:v>6730</c:v>
                </c:pt>
                <c:pt idx="1287">
                  <c:v>6720</c:v>
                </c:pt>
                <c:pt idx="1288">
                  <c:v>6700</c:v>
                </c:pt>
                <c:pt idx="1289">
                  <c:v>6680</c:v>
                </c:pt>
                <c:pt idx="1290">
                  <c:v>6650</c:v>
                </c:pt>
                <c:pt idx="1291">
                  <c:v>6650</c:v>
                </c:pt>
                <c:pt idx="1292">
                  <c:v>6650</c:v>
                </c:pt>
                <c:pt idx="1293">
                  <c:v>6640</c:v>
                </c:pt>
                <c:pt idx="1294">
                  <c:v>6640</c:v>
                </c:pt>
                <c:pt idx="1295">
                  <c:v>6640</c:v>
                </c:pt>
                <c:pt idx="1296">
                  <c:v>6650</c:v>
                </c:pt>
                <c:pt idx="1297">
                  <c:v>6650</c:v>
                </c:pt>
                <c:pt idx="1298">
                  <c:v>6650</c:v>
                </c:pt>
                <c:pt idx="1299">
                  <c:v>6660</c:v>
                </c:pt>
                <c:pt idx="1300">
                  <c:v>6680</c:v>
                </c:pt>
                <c:pt idx="1301">
                  <c:v>6720</c:v>
                </c:pt>
                <c:pt idx="1302">
                  <c:v>6730</c:v>
                </c:pt>
                <c:pt idx="1303">
                  <c:v>6700</c:v>
                </c:pt>
                <c:pt idx="1304">
                  <c:v>6680</c:v>
                </c:pt>
                <c:pt idx="1305">
                  <c:v>6700</c:v>
                </c:pt>
                <c:pt idx="1306">
                  <c:v>6730</c:v>
                </c:pt>
                <c:pt idx="1307">
                  <c:v>6750</c:v>
                </c:pt>
                <c:pt idx="1308">
                  <c:v>6790</c:v>
                </c:pt>
                <c:pt idx="1309">
                  <c:v>6760</c:v>
                </c:pt>
                <c:pt idx="1310">
                  <c:v>6750</c:v>
                </c:pt>
                <c:pt idx="1311">
                  <c:v>6750</c:v>
                </c:pt>
                <c:pt idx="1312">
                  <c:v>6750</c:v>
                </c:pt>
                <c:pt idx="1313">
                  <c:v>6720</c:v>
                </c:pt>
                <c:pt idx="1314">
                  <c:v>6700</c:v>
                </c:pt>
                <c:pt idx="1315">
                  <c:v>6700</c:v>
                </c:pt>
                <c:pt idx="1316">
                  <c:v>6700</c:v>
                </c:pt>
                <c:pt idx="1317">
                  <c:v>6720</c:v>
                </c:pt>
                <c:pt idx="1318">
                  <c:v>6700</c:v>
                </c:pt>
                <c:pt idx="1319">
                  <c:v>6690</c:v>
                </c:pt>
                <c:pt idx="1320">
                  <c:v>6690</c:v>
                </c:pt>
                <c:pt idx="1321">
                  <c:v>6690</c:v>
                </c:pt>
                <c:pt idx="1322">
                  <c:v>6690</c:v>
                </c:pt>
                <c:pt idx="1323">
                  <c:v>6690</c:v>
                </c:pt>
                <c:pt idx="1324">
                  <c:v>6720</c:v>
                </c:pt>
                <c:pt idx="1325">
                  <c:v>6750</c:v>
                </c:pt>
                <c:pt idx="1326">
                  <c:v>6770</c:v>
                </c:pt>
                <c:pt idx="1327">
                  <c:v>6770</c:v>
                </c:pt>
                <c:pt idx="1328">
                  <c:v>6770</c:v>
                </c:pt>
                <c:pt idx="1329">
                  <c:v>6770</c:v>
                </c:pt>
                <c:pt idx="1330">
                  <c:v>6770</c:v>
                </c:pt>
                <c:pt idx="1331">
                  <c:v>6770</c:v>
                </c:pt>
                <c:pt idx="1332">
                  <c:v>6770</c:v>
                </c:pt>
                <c:pt idx="1333">
                  <c:v>6770</c:v>
                </c:pt>
                <c:pt idx="1334">
                  <c:v>6780</c:v>
                </c:pt>
                <c:pt idx="1335">
                  <c:v>6790</c:v>
                </c:pt>
                <c:pt idx="1336">
                  <c:v>6800</c:v>
                </c:pt>
                <c:pt idx="1337">
                  <c:v>6800</c:v>
                </c:pt>
                <c:pt idx="1338">
                  <c:v>6800</c:v>
                </c:pt>
                <c:pt idx="1339">
                  <c:v>6800</c:v>
                </c:pt>
                <c:pt idx="1340">
                  <c:v>6800</c:v>
                </c:pt>
                <c:pt idx="1341">
                  <c:v>6820</c:v>
                </c:pt>
                <c:pt idx="1342">
                  <c:v>6820</c:v>
                </c:pt>
                <c:pt idx="1343">
                  <c:v>6820</c:v>
                </c:pt>
                <c:pt idx="1344">
                  <c:v>6800</c:v>
                </c:pt>
                <c:pt idx="1345">
                  <c:v>6800</c:v>
                </c:pt>
                <c:pt idx="1346">
                  <c:v>6780</c:v>
                </c:pt>
                <c:pt idx="1347">
                  <c:v>6780</c:v>
                </c:pt>
                <c:pt idx="1348">
                  <c:v>6780</c:v>
                </c:pt>
                <c:pt idx="1349">
                  <c:v>6720</c:v>
                </c:pt>
                <c:pt idx="1350">
                  <c:v>6670</c:v>
                </c:pt>
                <c:pt idx="1351">
                  <c:v>6670</c:v>
                </c:pt>
                <c:pt idx="1352">
                  <c:v>6670</c:v>
                </c:pt>
                <c:pt idx="1353">
                  <c:v>6650</c:v>
                </c:pt>
                <c:pt idx="1354">
                  <c:v>6640</c:v>
                </c:pt>
                <c:pt idx="1355">
                  <c:v>6630</c:v>
                </c:pt>
                <c:pt idx="1356">
                  <c:v>6620</c:v>
                </c:pt>
                <c:pt idx="1357">
                  <c:v>6620</c:v>
                </c:pt>
                <c:pt idx="1358">
                  <c:v>6620</c:v>
                </c:pt>
                <c:pt idx="1359">
                  <c:v>6620</c:v>
                </c:pt>
                <c:pt idx="1360">
                  <c:v>6630</c:v>
                </c:pt>
                <c:pt idx="1361">
                  <c:v>6640</c:v>
                </c:pt>
                <c:pt idx="1362">
                  <c:v>6630</c:v>
                </c:pt>
                <c:pt idx="1363">
                  <c:v>6630</c:v>
                </c:pt>
                <c:pt idx="1364">
                  <c:v>6580</c:v>
                </c:pt>
                <c:pt idx="1365">
                  <c:v>6580</c:v>
                </c:pt>
                <c:pt idx="1366">
                  <c:v>6580</c:v>
                </c:pt>
                <c:pt idx="1367">
                  <c:v>6560</c:v>
                </c:pt>
                <c:pt idx="1368">
                  <c:v>6560</c:v>
                </c:pt>
                <c:pt idx="1369">
                  <c:v>6560</c:v>
                </c:pt>
                <c:pt idx="1370">
                  <c:v>6560</c:v>
                </c:pt>
                <c:pt idx="1371">
                  <c:v>6560</c:v>
                </c:pt>
                <c:pt idx="1372">
                  <c:v>6560</c:v>
                </c:pt>
                <c:pt idx="1373">
                  <c:v>6560</c:v>
                </c:pt>
                <c:pt idx="1374">
                  <c:v>6560</c:v>
                </c:pt>
                <c:pt idx="1375">
                  <c:v>6560</c:v>
                </c:pt>
                <c:pt idx="1376">
                  <c:v>6540</c:v>
                </c:pt>
                <c:pt idx="1377">
                  <c:v>6530</c:v>
                </c:pt>
                <c:pt idx="1378">
                  <c:v>6500</c:v>
                </c:pt>
                <c:pt idx="1379">
                  <c:v>6490</c:v>
                </c:pt>
                <c:pt idx="1380">
                  <c:v>6440</c:v>
                </c:pt>
                <c:pt idx="1381">
                  <c:v>6420</c:v>
                </c:pt>
                <c:pt idx="1382">
                  <c:v>6360</c:v>
                </c:pt>
                <c:pt idx="1383">
                  <c:v>6420</c:v>
                </c:pt>
                <c:pt idx="1384">
                  <c:v>6470</c:v>
                </c:pt>
                <c:pt idx="1385">
                  <c:v>6520</c:v>
                </c:pt>
                <c:pt idx="1386">
                  <c:v>6520</c:v>
                </c:pt>
                <c:pt idx="1387">
                  <c:v>6520</c:v>
                </c:pt>
                <c:pt idx="1388">
                  <c:v>6520</c:v>
                </c:pt>
                <c:pt idx="1389">
                  <c:v>6480</c:v>
                </c:pt>
                <c:pt idx="1390">
                  <c:v>6450</c:v>
                </c:pt>
                <c:pt idx="1391">
                  <c:v>6410</c:v>
                </c:pt>
                <c:pt idx="1392">
                  <c:v>6380</c:v>
                </c:pt>
                <c:pt idx="1393">
                  <c:v>6450</c:v>
                </c:pt>
                <c:pt idx="1394">
                  <c:v>6450</c:v>
                </c:pt>
                <c:pt idx="1395">
                  <c:v>6450</c:v>
                </c:pt>
                <c:pt idx="1396">
                  <c:v>6480</c:v>
                </c:pt>
                <c:pt idx="1397">
                  <c:v>6480</c:v>
                </c:pt>
                <c:pt idx="1398">
                  <c:v>6450</c:v>
                </c:pt>
                <c:pt idx="1399">
                  <c:v>6430</c:v>
                </c:pt>
                <c:pt idx="1400">
                  <c:v>6430</c:v>
                </c:pt>
                <c:pt idx="1401">
                  <c:v>6430</c:v>
                </c:pt>
                <c:pt idx="1402">
                  <c:v>6420</c:v>
                </c:pt>
                <c:pt idx="1403">
                  <c:v>6440</c:v>
                </c:pt>
                <c:pt idx="1404">
                  <c:v>6430</c:v>
                </c:pt>
                <c:pt idx="1405">
                  <c:v>6430</c:v>
                </c:pt>
                <c:pt idx="1406">
                  <c:v>6430</c:v>
                </c:pt>
                <c:pt idx="1407">
                  <c:v>6420</c:v>
                </c:pt>
                <c:pt idx="1408">
                  <c:v>6450</c:v>
                </c:pt>
                <c:pt idx="1409">
                  <c:v>6450</c:v>
                </c:pt>
                <c:pt idx="1410">
                  <c:v>6450</c:v>
                </c:pt>
                <c:pt idx="1411">
                  <c:v>6450</c:v>
                </c:pt>
                <c:pt idx="1412">
                  <c:v>6450</c:v>
                </c:pt>
                <c:pt idx="1413">
                  <c:v>6450</c:v>
                </c:pt>
                <c:pt idx="1414">
                  <c:v>6440</c:v>
                </c:pt>
                <c:pt idx="1415">
                  <c:v>6440</c:v>
                </c:pt>
                <c:pt idx="1416">
                  <c:v>6440</c:v>
                </c:pt>
                <c:pt idx="1417">
                  <c:v>6440</c:v>
                </c:pt>
                <c:pt idx="1418">
                  <c:v>6440</c:v>
                </c:pt>
                <c:pt idx="1419">
                  <c:v>6440</c:v>
                </c:pt>
                <c:pt idx="1420">
                  <c:v>6440</c:v>
                </c:pt>
                <c:pt idx="1421">
                  <c:v>6470</c:v>
                </c:pt>
                <c:pt idx="1422">
                  <c:v>6470</c:v>
                </c:pt>
                <c:pt idx="1423">
                  <c:v>6470</c:v>
                </c:pt>
                <c:pt idx="1424">
                  <c:v>6470</c:v>
                </c:pt>
                <c:pt idx="1425">
                  <c:v>6470</c:v>
                </c:pt>
                <c:pt idx="1426">
                  <c:v>6470</c:v>
                </c:pt>
                <c:pt idx="1427">
                  <c:v>6470</c:v>
                </c:pt>
                <c:pt idx="1428">
                  <c:v>6470</c:v>
                </c:pt>
                <c:pt idx="1429">
                  <c:v>6470</c:v>
                </c:pt>
                <c:pt idx="1430">
                  <c:v>6490</c:v>
                </c:pt>
                <c:pt idx="1431">
                  <c:v>6490</c:v>
                </c:pt>
                <c:pt idx="1432">
                  <c:v>6500</c:v>
                </c:pt>
                <c:pt idx="1433">
                  <c:v>6500</c:v>
                </c:pt>
                <c:pt idx="1434">
                  <c:v>6530</c:v>
                </c:pt>
                <c:pt idx="1435">
                  <c:v>6560</c:v>
                </c:pt>
                <c:pt idx="1436">
                  <c:v>6580</c:v>
                </c:pt>
                <c:pt idx="1437">
                  <c:v>6600</c:v>
                </c:pt>
                <c:pt idx="1438">
                  <c:v>6600</c:v>
                </c:pt>
                <c:pt idx="1439">
                  <c:v>6750</c:v>
                </c:pt>
                <c:pt idx="1440">
                  <c:v>6760</c:v>
                </c:pt>
                <c:pt idx="1441">
                  <c:v>6750</c:v>
                </c:pt>
                <c:pt idx="1442">
                  <c:v>6740</c:v>
                </c:pt>
                <c:pt idx="1443">
                  <c:v>6740</c:v>
                </c:pt>
                <c:pt idx="1444">
                  <c:v>6730</c:v>
                </c:pt>
                <c:pt idx="1445">
                  <c:v>6730</c:v>
                </c:pt>
                <c:pt idx="1446">
                  <c:v>6710</c:v>
                </c:pt>
                <c:pt idx="1447">
                  <c:v>6690</c:v>
                </c:pt>
                <c:pt idx="1448">
                  <c:v>6680</c:v>
                </c:pt>
                <c:pt idx="1449">
                  <c:v>6680</c:v>
                </c:pt>
                <c:pt idx="1450">
                  <c:v>6680</c:v>
                </c:pt>
                <c:pt idx="1451">
                  <c:v>6670</c:v>
                </c:pt>
                <c:pt idx="1452">
                  <c:v>6650</c:v>
                </c:pt>
                <c:pt idx="1453">
                  <c:v>6650</c:v>
                </c:pt>
                <c:pt idx="1454">
                  <c:v>6640</c:v>
                </c:pt>
                <c:pt idx="1455">
                  <c:v>6640</c:v>
                </c:pt>
                <c:pt idx="1456">
                  <c:v>6620</c:v>
                </c:pt>
                <c:pt idx="1457">
                  <c:v>6610</c:v>
                </c:pt>
                <c:pt idx="1458">
                  <c:v>6580</c:v>
                </c:pt>
                <c:pt idx="1459">
                  <c:v>6560</c:v>
                </c:pt>
                <c:pt idx="1460">
                  <c:v>6530</c:v>
                </c:pt>
                <c:pt idx="1461">
                  <c:v>6510</c:v>
                </c:pt>
                <c:pt idx="1462">
                  <c:v>6510</c:v>
                </c:pt>
                <c:pt idx="1463">
                  <c:v>6500</c:v>
                </c:pt>
                <c:pt idx="1464">
                  <c:v>6490</c:v>
                </c:pt>
                <c:pt idx="1465">
                  <c:v>6460</c:v>
                </c:pt>
                <c:pt idx="1466">
                  <c:v>6430</c:v>
                </c:pt>
                <c:pt idx="1467">
                  <c:v>6420</c:v>
                </c:pt>
                <c:pt idx="1468">
                  <c:v>6400</c:v>
                </c:pt>
                <c:pt idx="1469">
                  <c:v>6400</c:v>
                </c:pt>
                <c:pt idx="1470">
                  <c:v>6420</c:v>
                </c:pt>
                <c:pt idx="1471">
                  <c:v>6430</c:v>
                </c:pt>
                <c:pt idx="1472">
                  <c:v>6430</c:v>
                </c:pt>
                <c:pt idx="1473">
                  <c:v>6430</c:v>
                </c:pt>
                <c:pt idx="1474">
                  <c:v>6440</c:v>
                </c:pt>
                <c:pt idx="1475">
                  <c:v>6440</c:v>
                </c:pt>
                <c:pt idx="1476">
                  <c:v>6430</c:v>
                </c:pt>
                <c:pt idx="1477">
                  <c:v>6430</c:v>
                </c:pt>
                <c:pt idx="1478">
                  <c:v>6430</c:v>
                </c:pt>
                <c:pt idx="1479">
                  <c:v>6430</c:v>
                </c:pt>
                <c:pt idx="1480">
                  <c:v>6420</c:v>
                </c:pt>
                <c:pt idx="1481">
                  <c:v>6420</c:v>
                </c:pt>
                <c:pt idx="1482">
                  <c:v>6420</c:v>
                </c:pt>
                <c:pt idx="1483">
                  <c:v>6420</c:v>
                </c:pt>
                <c:pt idx="1484">
                  <c:v>6420</c:v>
                </c:pt>
                <c:pt idx="1485">
                  <c:v>6420</c:v>
                </c:pt>
                <c:pt idx="1486">
                  <c:v>6400</c:v>
                </c:pt>
                <c:pt idx="1487">
                  <c:v>6400</c:v>
                </c:pt>
                <c:pt idx="1488">
                  <c:v>6400</c:v>
                </c:pt>
                <c:pt idx="1489">
                  <c:v>6400</c:v>
                </c:pt>
                <c:pt idx="1490">
                  <c:v>6400</c:v>
                </c:pt>
                <c:pt idx="1491">
                  <c:v>6420</c:v>
                </c:pt>
                <c:pt idx="1492">
                  <c:v>6420</c:v>
                </c:pt>
                <c:pt idx="1493">
                  <c:v>6420</c:v>
                </c:pt>
                <c:pt idx="1494">
                  <c:v>6430</c:v>
                </c:pt>
                <c:pt idx="1495">
                  <c:v>6440</c:v>
                </c:pt>
                <c:pt idx="1496">
                  <c:v>6450</c:v>
                </c:pt>
                <c:pt idx="1497">
                  <c:v>6450</c:v>
                </c:pt>
                <c:pt idx="1498">
                  <c:v>6450</c:v>
                </c:pt>
                <c:pt idx="1499">
                  <c:v>6450</c:v>
                </c:pt>
                <c:pt idx="1500">
                  <c:v>6450</c:v>
                </c:pt>
                <c:pt idx="1501">
                  <c:v>6450</c:v>
                </c:pt>
                <c:pt idx="1502">
                  <c:v>6450</c:v>
                </c:pt>
                <c:pt idx="1503">
                  <c:v>6470</c:v>
                </c:pt>
                <c:pt idx="1504">
                  <c:v>6470</c:v>
                </c:pt>
                <c:pt idx="1505">
                  <c:v>6450</c:v>
                </c:pt>
                <c:pt idx="1506">
                  <c:v>6450</c:v>
                </c:pt>
                <c:pt idx="1507">
                  <c:v>6450</c:v>
                </c:pt>
                <c:pt idx="1508">
                  <c:v>6440</c:v>
                </c:pt>
                <c:pt idx="1509">
                  <c:v>6440</c:v>
                </c:pt>
                <c:pt idx="1510">
                  <c:v>6440</c:v>
                </c:pt>
                <c:pt idx="1511">
                  <c:v>6440</c:v>
                </c:pt>
                <c:pt idx="1512">
                  <c:v>6470</c:v>
                </c:pt>
                <c:pt idx="1513">
                  <c:v>6480</c:v>
                </c:pt>
                <c:pt idx="1514">
                  <c:v>6480</c:v>
                </c:pt>
                <c:pt idx="1515">
                  <c:v>6500</c:v>
                </c:pt>
                <c:pt idx="1516">
                  <c:v>6500</c:v>
                </c:pt>
                <c:pt idx="1517">
                  <c:v>6490</c:v>
                </c:pt>
                <c:pt idx="1518">
                  <c:v>6490</c:v>
                </c:pt>
                <c:pt idx="1519">
                  <c:v>6480</c:v>
                </c:pt>
                <c:pt idx="1520">
                  <c:v>6480</c:v>
                </c:pt>
                <c:pt idx="1521">
                  <c:v>6470</c:v>
                </c:pt>
                <c:pt idx="1522">
                  <c:v>6470</c:v>
                </c:pt>
                <c:pt idx="1523">
                  <c:v>6470</c:v>
                </c:pt>
                <c:pt idx="1524">
                  <c:v>6470</c:v>
                </c:pt>
                <c:pt idx="1525">
                  <c:v>6470</c:v>
                </c:pt>
                <c:pt idx="1526">
                  <c:v>6470</c:v>
                </c:pt>
                <c:pt idx="1527">
                  <c:v>6470</c:v>
                </c:pt>
                <c:pt idx="1528">
                  <c:v>6470</c:v>
                </c:pt>
                <c:pt idx="1529">
                  <c:v>6470</c:v>
                </c:pt>
                <c:pt idx="1530">
                  <c:v>6470</c:v>
                </c:pt>
                <c:pt idx="1531">
                  <c:v>6490</c:v>
                </c:pt>
                <c:pt idx="1532">
                  <c:v>6490</c:v>
                </c:pt>
                <c:pt idx="1533">
                  <c:v>6490</c:v>
                </c:pt>
                <c:pt idx="1534">
                  <c:v>6490</c:v>
                </c:pt>
                <c:pt idx="1535">
                  <c:v>6490</c:v>
                </c:pt>
                <c:pt idx="1536">
                  <c:v>6490</c:v>
                </c:pt>
                <c:pt idx="1537">
                  <c:v>6490</c:v>
                </c:pt>
                <c:pt idx="1538">
                  <c:v>6490</c:v>
                </c:pt>
                <c:pt idx="1539">
                  <c:v>6490</c:v>
                </c:pt>
                <c:pt idx="1540">
                  <c:v>6490</c:v>
                </c:pt>
                <c:pt idx="1541">
                  <c:v>6500</c:v>
                </c:pt>
                <c:pt idx="1542">
                  <c:v>6520</c:v>
                </c:pt>
                <c:pt idx="1543">
                  <c:v>6520</c:v>
                </c:pt>
                <c:pt idx="1544">
                  <c:v>6510</c:v>
                </c:pt>
                <c:pt idx="1545">
                  <c:v>6510</c:v>
                </c:pt>
                <c:pt idx="1546">
                  <c:v>6510</c:v>
                </c:pt>
                <c:pt idx="1547">
                  <c:v>6510</c:v>
                </c:pt>
                <c:pt idx="1548">
                  <c:v>6510</c:v>
                </c:pt>
                <c:pt idx="1549">
                  <c:v>6510</c:v>
                </c:pt>
                <c:pt idx="1550">
                  <c:v>6510</c:v>
                </c:pt>
                <c:pt idx="1551">
                  <c:v>6500</c:v>
                </c:pt>
                <c:pt idx="1552">
                  <c:v>6500</c:v>
                </c:pt>
                <c:pt idx="1553">
                  <c:v>6490</c:v>
                </c:pt>
                <c:pt idx="1554">
                  <c:v>6470</c:v>
                </c:pt>
                <c:pt idx="1555">
                  <c:v>6460</c:v>
                </c:pt>
                <c:pt idx="1556">
                  <c:v>6450</c:v>
                </c:pt>
                <c:pt idx="1557">
                  <c:v>6440</c:v>
                </c:pt>
                <c:pt idx="1558">
                  <c:v>6420</c:v>
                </c:pt>
                <c:pt idx="1559">
                  <c:v>6420</c:v>
                </c:pt>
                <c:pt idx="1560">
                  <c:v>6420</c:v>
                </c:pt>
                <c:pt idx="1561">
                  <c:v>6420</c:v>
                </c:pt>
                <c:pt idx="1562">
                  <c:v>6420</c:v>
                </c:pt>
                <c:pt idx="1563">
                  <c:v>6420</c:v>
                </c:pt>
                <c:pt idx="1564">
                  <c:v>6420</c:v>
                </c:pt>
                <c:pt idx="1565">
                  <c:v>6420</c:v>
                </c:pt>
                <c:pt idx="1566">
                  <c:v>6420</c:v>
                </c:pt>
                <c:pt idx="1567">
                  <c:v>6410</c:v>
                </c:pt>
                <c:pt idx="1568">
                  <c:v>6410</c:v>
                </c:pt>
                <c:pt idx="1569">
                  <c:v>6410</c:v>
                </c:pt>
                <c:pt idx="1570">
                  <c:v>6410</c:v>
                </c:pt>
                <c:pt idx="1571">
                  <c:v>6410</c:v>
                </c:pt>
                <c:pt idx="1572">
                  <c:v>6400</c:v>
                </c:pt>
                <c:pt idx="1573">
                  <c:v>6400</c:v>
                </c:pt>
                <c:pt idx="1574">
                  <c:v>6410</c:v>
                </c:pt>
                <c:pt idx="1575">
                  <c:v>6420</c:v>
                </c:pt>
                <c:pt idx="1576">
                  <c:v>6420</c:v>
                </c:pt>
                <c:pt idx="1577">
                  <c:v>6430</c:v>
                </c:pt>
                <c:pt idx="1578">
                  <c:v>6430</c:v>
                </c:pt>
                <c:pt idx="1579">
                  <c:v>6430</c:v>
                </c:pt>
                <c:pt idx="1580">
                  <c:v>6410</c:v>
                </c:pt>
                <c:pt idx="1581">
                  <c:v>6410</c:v>
                </c:pt>
                <c:pt idx="1582">
                  <c:v>6410</c:v>
                </c:pt>
                <c:pt idx="1583">
                  <c:v>6410</c:v>
                </c:pt>
                <c:pt idx="1584">
                  <c:v>6410</c:v>
                </c:pt>
                <c:pt idx="1585">
                  <c:v>6410</c:v>
                </c:pt>
                <c:pt idx="1586">
                  <c:v>6410</c:v>
                </c:pt>
                <c:pt idx="1587">
                  <c:v>6410</c:v>
                </c:pt>
                <c:pt idx="1588">
                  <c:v>6420</c:v>
                </c:pt>
                <c:pt idx="1589">
                  <c:v>6420</c:v>
                </c:pt>
                <c:pt idx="1590">
                  <c:v>6420</c:v>
                </c:pt>
                <c:pt idx="1591">
                  <c:v>6430</c:v>
                </c:pt>
                <c:pt idx="1592">
                  <c:v>6430</c:v>
                </c:pt>
                <c:pt idx="1593">
                  <c:v>6470</c:v>
                </c:pt>
                <c:pt idx="1594">
                  <c:v>6490</c:v>
                </c:pt>
                <c:pt idx="1595">
                  <c:v>6490</c:v>
                </c:pt>
                <c:pt idx="1596">
                  <c:v>6490</c:v>
                </c:pt>
                <c:pt idx="1597">
                  <c:v>6500</c:v>
                </c:pt>
                <c:pt idx="1598">
                  <c:v>6520</c:v>
                </c:pt>
                <c:pt idx="1599">
                  <c:v>6520</c:v>
                </c:pt>
                <c:pt idx="1600">
                  <c:v>6520</c:v>
                </c:pt>
                <c:pt idx="1601">
                  <c:v>6510</c:v>
                </c:pt>
                <c:pt idx="1602">
                  <c:v>6510</c:v>
                </c:pt>
                <c:pt idx="1603">
                  <c:v>6510</c:v>
                </c:pt>
                <c:pt idx="1604">
                  <c:v>6520</c:v>
                </c:pt>
                <c:pt idx="1605">
                  <c:v>6520</c:v>
                </c:pt>
                <c:pt idx="1606">
                  <c:v>6520</c:v>
                </c:pt>
                <c:pt idx="1607">
                  <c:v>6520</c:v>
                </c:pt>
                <c:pt idx="1608">
                  <c:v>6520</c:v>
                </c:pt>
                <c:pt idx="1609">
                  <c:v>6520</c:v>
                </c:pt>
                <c:pt idx="1610">
                  <c:v>6520</c:v>
                </c:pt>
                <c:pt idx="1611">
                  <c:v>6540</c:v>
                </c:pt>
                <c:pt idx="1612">
                  <c:v>6540</c:v>
                </c:pt>
                <c:pt idx="1613">
                  <c:v>6540</c:v>
                </c:pt>
                <c:pt idx="1614">
                  <c:v>6560</c:v>
                </c:pt>
                <c:pt idx="1615">
                  <c:v>6560</c:v>
                </c:pt>
                <c:pt idx="1616">
                  <c:v>6560</c:v>
                </c:pt>
                <c:pt idx="1617">
                  <c:v>6560</c:v>
                </c:pt>
                <c:pt idx="1618">
                  <c:v>6580</c:v>
                </c:pt>
                <c:pt idx="1619">
                  <c:v>6590</c:v>
                </c:pt>
                <c:pt idx="1620">
                  <c:v>6640</c:v>
                </c:pt>
                <c:pt idx="1621">
                  <c:v>6700</c:v>
                </c:pt>
                <c:pt idx="1622">
                  <c:v>6730</c:v>
                </c:pt>
                <c:pt idx="1623">
                  <c:v>6820</c:v>
                </c:pt>
                <c:pt idx="1624">
                  <c:v>6820</c:v>
                </c:pt>
                <c:pt idx="1625">
                  <c:v>6820</c:v>
                </c:pt>
                <c:pt idx="1626">
                  <c:v>6810</c:v>
                </c:pt>
                <c:pt idx="1627">
                  <c:v>6810</c:v>
                </c:pt>
                <c:pt idx="1628">
                  <c:v>6800</c:v>
                </c:pt>
                <c:pt idx="1629">
                  <c:v>6780</c:v>
                </c:pt>
                <c:pt idx="1630">
                  <c:v>6780</c:v>
                </c:pt>
                <c:pt idx="1631">
                  <c:v>6780</c:v>
                </c:pt>
                <c:pt idx="1632">
                  <c:v>6780</c:v>
                </c:pt>
                <c:pt idx="1633">
                  <c:v>6750</c:v>
                </c:pt>
                <c:pt idx="1634">
                  <c:v>6740</c:v>
                </c:pt>
                <c:pt idx="1635">
                  <c:v>6740</c:v>
                </c:pt>
                <c:pt idx="1636">
                  <c:v>6760</c:v>
                </c:pt>
                <c:pt idx="1637">
                  <c:v>6760</c:v>
                </c:pt>
                <c:pt idx="1638">
                  <c:v>6760</c:v>
                </c:pt>
                <c:pt idx="1639">
                  <c:v>6760</c:v>
                </c:pt>
                <c:pt idx="1640">
                  <c:v>6780</c:v>
                </c:pt>
                <c:pt idx="1641">
                  <c:v>6840</c:v>
                </c:pt>
                <c:pt idx="1642">
                  <c:v>6880</c:v>
                </c:pt>
                <c:pt idx="1643">
                  <c:v>6930</c:v>
                </c:pt>
                <c:pt idx="1644">
                  <c:v>6940</c:v>
                </c:pt>
                <c:pt idx="1645">
                  <c:v>6970</c:v>
                </c:pt>
                <c:pt idx="1646">
                  <c:v>6980</c:v>
                </c:pt>
                <c:pt idx="1647">
                  <c:v>6980</c:v>
                </c:pt>
                <c:pt idx="1648">
                  <c:v>6970</c:v>
                </c:pt>
                <c:pt idx="1649">
                  <c:v>6970</c:v>
                </c:pt>
                <c:pt idx="1650">
                  <c:v>6970</c:v>
                </c:pt>
                <c:pt idx="1651">
                  <c:v>6960</c:v>
                </c:pt>
                <c:pt idx="1652">
                  <c:v>6950</c:v>
                </c:pt>
                <c:pt idx="1653">
                  <c:v>6950</c:v>
                </c:pt>
                <c:pt idx="1654">
                  <c:v>6950</c:v>
                </c:pt>
                <c:pt idx="1655">
                  <c:v>6940</c:v>
                </c:pt>
                <c:pt idx="1656">
                  <c:v>6930</c:v>
                </c:pt>
                <c:pt idx="1657">
                  <c:v>6930</c:v>
                </c:pt>
                <c:pt idx="1658">
                  <c:v>6930</c:v>
                </c:pt>
                <c:pt idx="1659">
                  <c:v>6900</c:v>
                </c:pt>
                <c:pt idx="1660">
                  <c:v>6890</c:v>
                </c:pt>
                <c:pt idx="1661">
                  <c:v>6880</c:v>
                </c:pt>
                <c:pt idx="1662">
                  <c:v>6870</c:v>
                </c:pt>
                <c:pt idx="1663">
                  <c:v>6860</c:v>
                </c:pt>
                <c:pt idx="1664">
                  <c:v>6850</c:v>
                </c:pt>
                <c:pt idx="1665">
                  <c:v>6850</c:v>
                </c:pt>
                <c:pt idx="1666">
                  <c:v>6850</c:v>
                </c:pt>
                <c:pt idx="1667">
                  <c:v>6830</c:v>
                </c:pt>
                <c:pt idx="1668">
                  <c:v>6810</c:v>
                </c:pt>
                <c:pt idx="1669">
                  <c:v>6790</c:v>
                </c:pt>
                <c:pt idx="1670">
                  <c:v>6780</c:v>
                </c:pt>
                <c:pt idx="1671">
                  <c:v>6780</c:v>
                </c:pt>
                <c:pt idx="1672">
                  <c:v>6780</c:v>
                </c:pt>
                <c:pt idx="1673">
                  <c:v>6780</c:v>
                </c:pt>
                <c:pt idx="1674">
                  <c:v>6770</c:v>
                </c:pt>
                <c:pt idx="1675">
                  <c:v>6770</c:v>
                </c:pt>
                <c:pt idx="1676">
                  <c:v>6770</c:v>
                </c:pt>
                <c:pt idx="1677">
                  <c:v>6750</c:v>
                </c:pt>
                <c:pt idx="1678">
                  <c:v>6750</c:v>
                </c:pt>
                <c:pt idx="1679">
                  <c:v>6740</c:v>
                </c:pt>
                <c:pt idx="1680">
                  <c:v>6740</c:v>
                </c:pt>
                <c:pt idx="1681">
                  <c:v>6720</c:v>
                </c:pt>
                <c:pt idx="1682">
                  <c:v>6710</c:v>
                </c:pt>
                <c:pt idx="1683">
                  <c:v>6700</c:v>
                </c:pt>
                <c:pt idx="1684">
                  <c:v>6690</c:v>
                </c:pt>
                <c:pt idx="1685">
                  <c:v>6680</c:v>
                </c:pt>
                <c:pt idx="1686">
                  <c:v>6670</c:v>
                </c:pt>
                <c:pt idx="1687">
                  <c:v>6660</c:v>
                </c:pt>
                <c:pt idx="1688">
                  <c:v>6660</c:v>
                </c:pt>
                <c:pt idx="1689">
                  <c:v>6650</c:v>
                </c:pt>
                <c:pt idx="1690">
                  <c:v>6650</c:v>
                </c:pt>
                <c:pt idx="1691">
                  <c:v>6650</c:v>
                </c:pt>
                <c:pt idx="1692">
                  <c:v>6650</c:v>
                </c:pt>
                <c:pt idx="1693">
                  <c:v>6640</c:v>
                </c:pt>
                <c:pt idx="1694">
                  <c:v>6640</c:v>
                </c:pt>
                <c:pt idx="1695">
                  <c:v>6640</c:v>
                </c:pt>
                <c:pt idx="1696">
                  <c:v>6630</c:v>
                </c:pt>
                <c:pt idx="1697">
                  <c:v>6630</c:v>
                </c:pt>
                <c:pt idx="1698">
                  <c:v>6620</c:v>
                </c:pt>
                <c:pt idx="1699">
                  <c:v>6620</c:v>
                </c:pt>
                <c:pt idx="1700">
                  <c:v>6610</c:v>
                </c:pt>
                <c:pt idx="1701">
                  <c:v>6600</c:v>
                </c:pt>
                <c:pt idx="1702">
                  <c:v>6600</c:v>
                </c:pt>
                <c:pt idx="1703">
                  <c:v>6590</c:v>
                </c:pt>
                <c:pt idx="1704">
                  <c:v>6570</c:v>
                </c:pt>
                <c:pt idx="1705">
                  <c:v>6550</c:v>
                </c:pt>
                <c:pt idx="1706">
                  <c:v>6550</c:v>
                </c:pt>
                <c:pt idx="1707">
                  <c:v>6550</c:v>
                </c:pt>
                <c:pt idx="1708">
                  <c:v>6510</c:v>
                </c:pt>
                <c:pt idx="1709">
                  <c:v>6500</c:v>
                </c:pt>
                <c:pt idx="1710">
                  <c:v>6490</c:v>
                </c:pt>
                <c:pt idx="1711">
                  <c:v>6480</c:v>
                </c:pt>
                <c:pt idx="1712">
                  <c:v>6460</c:v>
                </c:pt>
                <c:pt idx="1713">
                  <c:v>6460</c:v>
                </c:pt>
                <c:pt idx="1714">
                  <c:v>6440</c:v>
                </c:pt>
                <c:pt idx="1715">
                  <c:v>6420</c:v>
                </c:pt>
                <c:pt idx="1716">
                  <c:v>6420</c:v>
                </c:pt>
                <c:pt idx="1717">
                  <c:v>6420</c:v>
                </c:pt>
                <c:pt idx="1718">
                  <c:v>6410</c:v>
                </c:pt>
                <c:pt idx="1719">
                  <c:v>6410</c:v>
                </c:pt>
                <c:pt idx="1720">
                  <c:v>6420</c:v>
                </c:pt>
                <c:pt idx="1721">
                  <c:v>6420</c:v>
                </c:pt>
                <c:pt idx="1722">
                  <c:v>6450</c:v>
                </c:pt>
                <c:pt idx="1723">
                  <c:v>6450</c:v>
                </c:pt>
                <c:pt idx="1724">
                  <c:v>6440</c:v>
                </c:pt>
                <c:pt idx="1725">
                  <c:v>6430</c:v>
                </c:pt>
                <c:pt idx="1726">
                  <c:v>6430</c:v>
                </c:pt>
                <c:pt idx="1727">
                  <c:v>6430</c:v>
                </c:pt>
                <c:pt idx="1728">
                  <c:v>6430</c:v>
                </c:pt>
                <c:pt idx="1729">
                  <c:v>6430</c:v>
                </c:pt>
                <c:pt idx="1730">
                  <c:v>6430</c:v>
                </c:pt>
                <c:pt idx="1731">
                  <c:v>6430</c:v>
                </c:pt>
                <c:pt idx="1732">
                  <c:v>6430</c:v>
                </c:pt>
                <c:pt idx="1733">
                  <c:v>6430</c:v>
                </c:pt>
                <c:pt idx="1734">
                  <c:v>6430</c:v>
                </c:pt>
                <c:pt idx="1735">
                  <c:v>6430</c:v>
                </c:pt>
                <c:pt idx="1736">
                  <c:v>6430</c:v>
                </c:pt>
                <c:pt idx="1737">
                  <c:v>6430</c:v>
                </c:pt>
                <c:pt idx="1738">
                  <c:v>6430</c:v>
                </c:pt>
                <c:pt idx="1739">
                  <c:v>6430</c:v>
                </c:pt>
                <c:pt idx="1740">
                  <c:v>6430</c:v>
                </c:pt>
                <c:pt idx="1741">
                  <c:v>6430</c:v>
                </c:pt>
                <c:pt idx="1742">
                  <c:v>6430</c:v>
                </c:pt>
                <c:pt idx="1743">
                  <c:v>6420</c:v>
                </c:pt>
                <c:pt idx="1744">
                  <c:v>6420</c:v>
                </c:pt>
                <c:pt idx="1745">
                  <c:v>6420</c:v>
                </c:pt>
                <c:pt idx="1746">
                  <c:v>6410</c:v>
                </c:pt>
                <c:pt idx="1747">
                  <c:v>6410</c:v>
                </c:pt>
                <c:pt idx="1748">
                  <c:v>6410</c:v>
                </c:pt>
                <c:pt idx="1749">
                  <c:v>6410</c:v>
                </c:pt>
                <c:pt idx="1750">
                  <c:v>6410</c:v>
                </c:pt>
                <c:pt idx="1751">
                  <c:v>6410</c:v>
                </c:pt>
                <c:pt idx="1752">
                  <c:v>6400</c:v>
                </c:pt>
                <c:pt idx="1753">
                  <c:v>6390</c:v>
                </c:pt>
                <c:pt idx="1754">
                  <c:v>6390</c:v>
                </c:pt>
                <c:pt idx="1755">
                  <c:v>6380</c:v>
                </c:pt>
                <c:pt idx="1756">
                  <c:v>6380</c:v>
                </c:pt>
                <c:pt idx="1757">
                  <c:v>6380</c:v>
                </c:pt>
                <c:pt idx="1758">
                  <c:v>6380</c:v>
                </c:pt>
                <c:pt idx="1759">
                  <c:v>6370</c:v>
                </c:pt>
                <c:pt idx="1760">
                  <c:v>6360</c:v>
                </c:pt>
                <c:pt idx="1761">
                  <c:v>6360</c:v>
                </c:pt>
                <c:pt idx="1762">
                  <c:v>6360</c:v>
                </c:pt>
                <c:pt idx="1763">
                  <c:v>6360</c:v>
                </c:pt>
                <c:pt idx="1764">
                  <c:v>6360</c:v>
                </c:pt>
                <c:pt idx="1765">
                  <c:v>6350</c:v>
                </c:pt>
                <c:pt idx="1766">
                  <c:v>6350</c:v>
                </c:pt>
                <c:pt idx="1767">
                  <c:v>6340</c:v>
                </c:pt>
                <c:pt idx="1768">
                  <c:v>6340</c:v>
                </c:pt>
                <c:pt idx="1769">
                  <c:v>6340</c:v>
                </c:pt>
                <c:pt idx="1770">
                  <c:v>6340</c:v>
                </c:pt>
                <c:pt idx="1771">
                  <c:v>6330</c:v>
                </c:pt>
                <c:pt idx="1772">
                  <c:v>6320</c:v>
                </c:pt>
                <c:pt idx="1773">
                  <c:v>6320</c:v>
                </c:pt>
                <c:pt idx="1774">
                  <c:v>6320</c:v>
                </c:pt>
                <c:pt idx="1775">
                  <c:v>6320</c:v>
                </c:pt>
                <c:pt idx="1776">
                  <c:v>6320</c:v>
                </c:pt>
                <c:pt idx="1777">
                  <c:v>6320</c:v>
                </c:pt>
                <c:pt idx="1778">
                  <c:v>6320</c:v>
                </c:pt>
                <c:pt idx="1779">
                  <c:v>6320</c:v>
                </c:pt>
                <c:pt idx="1780">
                  <c:v>6320</c:v>
                </c:pt>
                <c:pt idx="1781">
                  <c:v>6320</c:v>
                </c:pt>
                <c:pt idx="1782">
                  <c:v>6320</c:v>
                </c:pt>
                <c:pt idx="1783">
                  <c:v>6310</c:v>
                </c:pt>
                <c:pt idx="1784">
                  <c:v>6310</c:v>
                </c:pt>
                <c:pt idx="1785">
                  <c:v>6300</c:v>
                </c:pt>
                <c:pt idx="1786">
                  <c:v>6300</c:v>
                </c:pt>
                <c:pt idx="1787">
                  <c:v>6290</c:v>
                </c:pt>
                <c:pt idx="1788">
                  <c:v>6290</c:v>
                </c:pt>
                <c:pt idx="1789">
                  <c:v>6280</c:v>
                </c:pt>
                <c:pt idx="1790">
                  <c:v>6280</c:v>
                </c:pt>
                <c:pt idx="1791">
                  <c:v>6260</c:v>
                </c:pt>
                <c:pt idx="1792">
                  <c:v>6240</c:v>
                </c:pt>
                <c:pt idx="1793">
                  <c:v>6230</c:v>
                </c:pt>
                <c:pt idx="1794">
                  <c:v>6200</c:v>
                </c:pt>
                <c:pt idx="1795">
                  <c:v>6160</c:v>
                </c:pt>
                <c:pt idx="1796">
                  <c:v>6120</c:v>
                </c:pt>
                <c:pt idx="1797">
                  <c:v>6100</c:v>
                </c:pt>
                <c:pt idx="1798">
                  <c:v>6080</c:v>
                </c:pt>
                <c:pt idx="1799">
                  <c:v>6050</c:v>
                </c:pt>
                <c:pt idx="1800">
                  <c:v>6000</c:v>
                </c:pt>
                <c:pt idx="1801">
                  <c:v>5970</c:v>
                </c:pt>
                <c:pt idx="1802">
                  <c:v>5950</c:v>
                </c:pt>
                <c:pt idx="1803">
                  <c:v>5930</c:v>
                </c:pt>
                <c:pt idx="1804">
                  <c:v>5900</c:v>
                </c:pt>
                <c:pt idx="1805">
                  <c:v>5890</c:v>
                </c:pt>
                <c:pt idx="1806">
                  <c:v>5880</c:v>
                </c:pt>
                <c:pt idx="1807">
                  <c:v>5870</c:v>
                </c:pt>
                <c:pt idx="1808">
                  <c:v>5850</c:v>
                </c:pt>
                <c:pt idx="1809">
                  <c:v>5840</c:v>
                </c:pt>
                <c:pt idx="1810">
                  <c:v>5840</c:v>
                </c:pt>
                <c:pt idx="1811">
                  <c:v>5900</c:v>
                </c:pt>
                <c:pt idx="1812">
                  <c:v>6000</c:v>
                </c:pt>
                <c:pt idx="1813">
                  <c:v>6000</c:v>
                </c:pt>
                <c:pt idx="1814">
                  <c:v>6000</c:v>
                </c:pt>
                <c:pt idx="1815">
                  <c:v>5990</c:v>
                </c:pt>
                <c:pt idx="1816">
                  <c:v>5980</c:v>
                </c:pt>
                <c:pt idx="1817">
                  <c:v>5970</c:v>
                </c:pt>
                <c:pt idx="1818">
                  <c:v>5970</c:v>
                </c:pt>
                <c:pt idx="1819">
                  <c:v>5970</c:v>
                </c:pt>
                <c:pt idx="1820">
                  <c:v>5970</c:v>
                </c:pt>
                <c:pt idx="1821">
                  <c:v>6000</c:v>
                </c:pt>
                <c:pt idx="1822">
                  <c:v>6040</c:v>
                </c:pt>
                <c:pt idx="1823">
                  <c:v>6120</c:v>
                </c:pt>
                <c:pt idx="1824">
                  <c:v>6140</c:v>
                </c:pt>
                <c:pt idx="1825">
                  <c:v>6160</c:v>
                </c:pt>
                <c:pt idx="1826">
                  <c:v>6170</c:v>
                </c:pt>
                <c:pt idx="1827">
                  <c:v>6170</c:v>
                </c:pt>
                <c:pt idx="1828">
                  <c:v>6160</c:v>
                </c:pt>
                <c:pt idx="1829">
                  <c:v>6150</c:v>
                </c:pt>
                <c:pt idx="1830">
                  <c:v>6150</c:v>
                </c:pt>
                <c:pt idx="1831">
                  <c:v>6130</c:v>
                </c:pt>
                <c:pt idx="1832">
                  <c:v>6130</c:v>
                </c:pt>
                <c:pt idx="1833">
                  <c:v>6130</c:v>
                </c:pt>
                <c:pt idx="1834">
                  <c:v>6130</c:v>
                </c:pt>
                <c:pt idx="1835">
                  <c:v>6130</c:v>
                </c:pt>
                <c:pt idx="1836">
                  <c:v>6130</c:v>
                </c:pt>
                <c:pt idx="1837">
                  <c:v>6130</c:v>
                </c:pt>
                <c:pt idx="1838">
                  <c:v>6130</c:v>
                </c:pt>
                <c:pt idx="1839">
                  <c:v>6130</c:v>
                </c:pt>
                <c:pt idx="1840">
                  <c:v>6130</c:v>
                </c:pt>
                <c:pt idx="1841">
                  <c:v>6130</c:v>
                </c:pt>
                <c:pt idx="1842">
                  <c:v>6130</c:v>
                </c:pt>
                <c:pt idx="1843">
                  <c:v>6130</c:v>
                </c:pt>
                <c:pt idx="1844">
                  <c:v>6130</c:v>
                </c:pt>
                <c:pt idx="1845">
                  <c:v>6150</c:v>
                </c:pt>
                <c:pt idx="1846">
                  <c:v>6150</c:v>
                </c:pt>
                <c:pt idx="1847">
                  <c:v>6150</c:v>
                </c:pt>
                <c:pt idx="1848">
                  <c:v>6150</c:v>
                </c:pt>
                <c:pt idx="1849">
                  <c:v>6160</c:v>
                </c:pt>
                <c:pt idx="1850">
                  <c:v>6160</c:v>
                </c:pt>
                <c:pt idx="1851">
                  <c:v>6160</c:v>
                </c:pt>
                <c:pt idx="1852">
                  <c:v>6160</c:v>
                </c:pt>
                <c:pt idx="1853">
                  <c:v>6160</c:v>
                </c:pt>
                <c:pt idx="1854">
                  <c:v>6160</c:v>
                </c:pt>
                <c:pt idx="1855">
                  <c:v>6160</c:v>
                </c:pt>
                <c:pt idx="1856">
                  <c:v>6160</c:v>
                </c:pt>
                <c:pt idx="1857">
                  <c:v>6160</c:v>
                </c:pt>
                <c:pt idx="1858">
                  <c:v>6160</c:v>
                </c:pt>
                <c:pt idx="1859">
                  <c:v>6160</c:v>
                </c:pt>
                <c:pt idx="1860">
                  <c:v>6160</c:v>
                </c:pt>
                <c:pt idx="1861">
                  <c:v>6170</c:v>
                </c:pt>
                <c:pt idx="1862">
                  <c:v>6170</c:v>
                </c:pt>
                <c:pt idx="1863">
                  <c:v>6170</c:v>
                </c:pt>
                <c:pt idx="1864">
                  <c:v>6170</c:v>
                </c:pt>
                <c:pt idx="1865">
                  <c:v>6170</c:v>
                </c:pt>
                <c:pt idx="1866">
                  <c:v>6170</c:v>
                </c:pt>
                <c:pt idx="1867">
                  <c:v>6170</c:v>
                </c:pt>
                <c:pt idx="1868">
                  <c:v>6170</c:v>
                </c:pt>
                <c:pt idx="1869">
                  <c:v>6170</c:v>
                </c:pt>
                <c:pt idx="1870">
                  <c:v>6170</c:v>
                </c:pt>
                <c:pt idx="1871">
                  <c:v>6170</c:v>
                </c:pt>
                <c:pt idx="1872">
                  <c:v>6170</c:v>
                </c:pt>
                <c:pt idx="1873">
                  <c:v>6170</c:v>
                </c:pt>
                <c:pt idx="1874">
                  <c:v>6170</c:v>
                </c:pt>
                <c:pt idx="1875">
                  <c:v>6170</c:v>
                </c:pt>
                <c:pt idx="1876">
                  <c:v>6160</c:v>
                </c:pt>
                <c:pt idx="1877">
                  <c:v>6160</c:v>
                </c:pt>
                <c:pt idx="1878">
                  <c:v>6160</c:v>
                </c:pt>
                <c:pt idx="1879">
                  <c:v>6150</c:v>
                </c:pt>
                <c:pt idx="1880">
                  <c:v>6150</c:v>
                </c:pt>
                <c:pt idx="1881">
                  <c:v>6150</c:v>
                </c:pt>
                <c:pt idx="1882">
                  <c:v>6150</c:v>
                </c:pt>
                <c:pt idx="1883">
                  <c:v>6140</c:v>
                </c:pt>
                <c:pt idx="1884">
                  <c:v>6140</c:v>
                </c:pt>
                <c:pt idx="1885">
                  <c:v>6130</c:v>
                </c:pt>
                <c:pt idx="1886">
                  <c:v>6130</c:v>
                </c:pt>
                <c:pt idx="1887">
                  <c:v>6120</c:v>
                </c:pt>
                <c:pt idx="1888">
                  <c:v>6120</c:v>
                </c:pt>
                <c:pt idx="1889">
                  <c:v>6110</c:v>
                </c:pt>
                <c:pt idx="1890">
                  <c:v>6110</c:v>
                </c:pt>
                <c:pt idx="1891">
                  <c:v>6110</c:v>
                </c:pt>
                <c:pt idx="1892">
                  <c:v>6100</c:v>
                </c:pt>
                <c:pt idx="1893">
                  <c:v>6100</c:v>
                </c:pt>
                <c:pt idx="1894">
                  <c:v>6100</c:v>
                </c:pt>
                <c:pt idx="1895">
                  <c:v>6100</c:v>
                </c:pt>
                <c:pt idx="1896">
                  <c:v>6100</c:v>
                </c:pt>
                <c:pt idx="1897">
                  <c:v>6090</c:v>
                </c:pt>
                <c:pt idx="1898">
                  <c:v>6090</c:v>
                </c:pt>
                <c:pt idx="1899">
                  <c:v>6080</c:v>
                </c:pt>
                <c:pt idx="1900">
                  <c:v>6080</c:v>
                </c:pt>
                <c:pt idx="1901">
                  <c:v>6080</c:v>
                </c:pt>
                <c:pt idx="1902">
                  <c:v>6080</c:v>
                </c:pt>
                <c:pt idx="1903">
                  <c:v>6080</c:v>
                </c:pt>
                <c:pt idx="1904">
                  <c:v>6080</c:v>
                </c:pt>
                <c:pt idx="1905">
                  <c:v>6080</c:v>
                </c:pt>
                <c:pt idx="1906">
                  <c:v>6080</c:v>
                </c:pt>
                <c:pt idx="1907">
                  <c:v>6090</c:v>
                </c:pt>
                <c:pt idx="1908">
                  <c:v>6080</c:v>
                </c:pt>
                <c:pt idx="1909">
                  <c:v>6080</c:v>
                </c:pt>
                <c:pt idx="1910">
                  <c:v>6080</c:v>
                </c:pt>
                <c:pt idx="1911">
                  <c:v>6080</c:v>
                </c:pt>
                <c:pt idx="1912">
                  <c:v>6090</c:v>
                </c:pt>
                <c:pt idx="1913">
                  <c:v>6100</c:v>
                </c:pt>
                <c:pt idx="1914">
                  <c:v>6110</c:v>
                </c:pt>
                <c:pt idx="1915">
                  <c:v>6120</c:v>
                </c:pt>
                <c:pt idx="1916">
                  <c:v>6120</c:v>
                </c:pt>
                <c:pt idx="1917">
                  <c:v>6120</c:v>
                </c:pt>
                <c:pt idx="1918">
                  <c:v>6120</c:v>
                </c:pt>
                <c:pt idx="1919">
                  <c:v>6130</c:v>
                </c:pt>
                <c:pt idx="1920">
                  <c:v>6150</c:v>
                </c:pt>
                <c:pt idx="1921">
                  <c:v>6170</c:v>
                </c:pt>
                <c:pt idx="1922">
                  <c:v>6200</c:v>
                </c:pt>
                <c:pt idx="1923">
                  <c:v>6230</c:v>
                </c:pt>
                <c:pt idx="1924">
                  <c:v>6250</c:v>
                </c:pt>
                <c:pt idx="1925">
                  <c:v>6260</c:v>
                </c:pt>
                <c:pt idx="1926">
                  <c:v>6260</c:v>
                </c:pt>
                <c:pt idx="1927">
                  <c:v>6260</c:v>
                </c:pt>
                <c:pt idx="1928">
                  <c:v>6250</c:v>
                </c:pt>
                <c:pt idx="1929">
                  <c:v>6240</c:v>
                </c:pt>
                <c:pt idx="1930">
                  <c:v>6240</c:v>
                </c:pt>
                <c:pt idx="1931">
                  <c:v>6220</c:v>
                </c:pt>
                <c:pt idx="1932">
                  <c:v>6210</c:v>
                </c:pt>
                <c:pt idx="1933">
                  <c:v>6180</c:v>
                </c:pt>
                <c:pt idx="1934">
                  <c:v>6170</c:v>
                </c:pt>
                <c:pt idx="1935">
                  <c:v>6160</c:v>
                </c:pt>
                <c:pt idx="1936">
                  <c:v>6150</c:v>
                </c:pt>
                <c:pt idx="1937">
                  <c:v>6140</c:v>
                </c:pt>
                <c:pt idx="1938">
                  <c:v>6130</c:v>
                </c:pt>
                <c:pt idx="1939">
                  <c:v>6120</c:v>
                </c:pt>
                <c:pt idx="1940">
                  <c:v>6120</c:v>
                </c:pt>
                <c:pt idx="1941">
                  <c:v>6120</c:v>
                </c:pt>
                <c:pt idx="1942">
                  <c:v>6120</c:v>
                </c:pt>
                <c:pt idx="1943">
                  <c:v>6120</c:v>
                </c:pt>
                <c:pt idx="1944">
                  <c:v>6120</c:v>
                </c:pt>
                <c:pt idx="1945">
                  <c:v>6120</c:v>
                </c:pt>
                <c:pt idx="1946">
                  <c:v>6120</c:v>
                </c:pt>
                <c:pt idx="1947">
                  <c:v>6120</c:v>
                </c:pt>
                <c:pt idx="1948">
                  <c:v>6110</c:v>
                </c:pt>
                <c:pt idx="1949">
                  <c:v>6110</c:v>
                </c:pt>
                <c:pt idx="1950">
                  <c:v>6110</c:v>
                </c:pt>
                <c:pt idx="1951">
                  <c:v>6110</c:v>
                </c:pt>
                <c:pt idx="1952">
                  <c:v>6110</c:v>
                </c:pt>
                <c:pt idx="1953">
                  <c:v>6110</c:v>
                </c:pt>
                <c:pt idx="1954">
                  <c:v>6110</c:v>
                </c:pt>
                <c:pt idx="1955">
                  <c:v>6090</c:v>
                </c:pt>
                <c:pt idx="1956">
                  <c:v>6090</c:v>
                </c:pt>
                <c:pt idx="1957">
                  <c:v>6090</c:v>
                </c:pt>
                <c:pt idx="1958">
                  <c:v>6090</c:v>
                </c:pt>
                <c:pt idx="1959">
                  <c:v>6090</c:v>
                </c:pt>
                <c:pt idx="1960">
                  <c:v>6090</c:v>
                </c:pt>
                <c:pt idx="1961">
                  <c:v>6090</c:v>
                </c:pt>
                <c:pt idx="1962">
                  <c:v>6100</c:v>
                </c:pt>
                <c:pt idx="1963">
                  <c:v>6100</c:v>
                </c:pt>
                <c:pt idx="1964">
                  <c:v>6100</c:v>
                </c:pt>
                <c:pt idx="1965">
                  <c:v>6100</c:v>
                </c:pt>
                <c:pt idx="1966">
                  <c:v>6100</c:v>
                </c:pt>
                <c:pt idx="1967">
                  <c:v>6100</c:v>
                </c:pt>
                <c:pt idx="1968">
                  <c:v>6130</c:v>
                </c:pt>
                <c:pt idx="1969">
                  <c:v>6160</c:v>
                </c:pt>
                <c:pt idx="1970">
                  <c:v>6170</c:v>
                </c:pt>
                <c:pt idx="1971">
                  <c:v>6190</c:v>
                </c:pt>
                <c:pt idx="1972">
                  <c:v>6190</c:v>
                </c:pt>
                <c:pt idx="1973">
                  <c:v>6200</c:v>
                </c:pt>
                <c:pt idx="1974">
                  <c:v>6200</c:v>
                </c:pt>
                <c:pt idx="1975">
                  <c:v>6200</c:v>
                </c:pt>
                <c:pt idx="1976">
                  <c:v>6200</c:v>
                </c:pt>
                <c:pt idx="1977">
                  <c:v>6200</c:v>
                </c:pt>
                <c:pt idx="1978">
                  <c:v>6200</c:v>
                </c:pt>
                <c:pt idx="1979">
                  <c:v>6200</c:v>
                </c:pt>
                <c:pt idx="1980">
                  <c:v>6190</c:v>
                </c:pt>
                <c:pt idx="1981">
                  <c:v>6190</c:v>
                </c:pt>
                <c:pt idx="1982">
                  <c:v>6190</c:v>
                </c:pt>
                <c:pt idx="1983">
                  <c:v>6180</c:v>
                </c:pt>
                <c:pt idx="1984">
                  <c:v>6180</c:v>
                </c:pt>
                <c:pt idx="1985">
                  <c:v>6180</c:v>
                </c:pt>
                <c:pt idx="1986">
                  <c:v>6170</c:v>
                </c:pt>
                <c:pt idx="1987">
                  <c:v>6170</c:v>
                </c:pt>
                <c:pt idx="1988">
                  <c:v>6170</c:v>
                </c:pt>
                <c:pt idx="1989">
                  <c:v>6160</c:v>
                </c:pt>
                <c:pt idx="1990">
                  <c:v>6160</c:v>
                </c:pt>
                <c:pt idx="1991">
                  <c:v>6150</c:v>
                </c:pt>
                <c:pt idx="1992">
                  <c:v>6140</c:v>
                </c:pt>
                <c:pt idx="1993">
                  <c:v>6130</c:v>
                </c:pt>
                <c:pt idx="1994">
                  <c:v>6120</c:v>
                </c:pt>
                <c:pt idx="1995">
                  <c:v>6110</c:v>
                </c:pt>
                <c:pt idx="1996">
                  <c:v>6100</c:v>
                </c:pt>
                <c:pt idx="1997">
                  <c:v>6050</c:v>
                </c:pt>
                <c:pt idx="1998">
                  <c:v>6000</c:v>
                </c:pt>
                <c:pt idx="1999">
                  <c:v>5950</c:v>
                </c:pt>
                <c:pt idx="2000">
                  <c:v>5930</c:v>
                </c:pt>
                <c:pt idx="2001">
                  <c:v>5820</c:v>
                </c:pt>
                <c:pt idx="2002">
                  <c:v>5760</c:v>
                </c:pt>
                <c:pt idx="2003">
                  <c:v>5720</c:v>
                </c:pt>
                <c:pt idx="2004">
                  <c:v>5730</c:v>
                </c:pt>
                <c:pt idx="2005">
                  <c:v>5740</c:v>
                </c:pt>
                <c:pt idx="2006">
                  <c:v>5740</c:v>
                </c:pt>
                <c:pt idx="2007">
                  <c:v>5740</c:v>
                </c:pt>
                <c:pt idx="2008">
                  <c:v>5700</c:v>
                </c:pt>
                <c:pt idx="2009">
                  <c:v>5670</c:v>
                </c:pt>
                <c:pt idx="2010">
                  <c:v>5640</c:v>
                </c:pt>
                <c:pt idx="2011">
                  <c:v>5550</c:v>
                </c:pt>
                <c:pt idx="2012">
                  <c:v>5530</c:v>
                </c:pt>
                <c:pt idx="2013">
                  <c:v>5520</c:v>
                </c:pt>
                <c:pt idx="2014">
                  <c:v>5460</c:v>
                </c:pt>
                <c:pt idx="2015">
                  <c:v>5420</c:v>
                </c:pt>
                <c:pt idx="2016">
                  <c:v>5400</c:v>
                </c:pt>
                <c:pt idx="2017">
                  <c:v>5350</c:v>
                </c:pt>
                <c:pt idx="2018">
                  <c:v>5330</c:v>
                </c:pt>
                <c:pt idx="2019">
                  <c:v>5320</c:v>
                </c:pt>
                <c:pt idx="2020">
                  <c:v>5270</c:v>
                </c:pt>
                <c:pt idx="2021">
                  <c:v>5220</c:v>
                </c:pt>
                <c:pt idx="2022">
                  <c:v>5170</c:v>
                </c:pt>
                <c:pt idx="2023">
                  <c:v>5150</c:v>
                </c:pt>
                <c:pt idx="2024">
                  <c:v>5140</c:v>
                </c:pt>
                <c:pt idx="2025">
                  <c:v>5130</c:v>
                </c:pt>
                <c:pt idx="2026">
                  <c:v>5050</c:v>
                </c:pt>
                <c:pt idx="2027">
                  <c:v>5020</c:v>
                </c:pt>
                <c:pt idx="2028">
                  <c:v>5020</c:v>
                </c:pt>
                <c:pt idx="2029">
                  <c:v>5140</c:v>
                </c:pt>
                <c:pt idx="2030">
                  <c:v>5140</c:v>
                </c:pt>
                <c:pt idx="2031">
                  <c:v>5130</c:v>
                </c:pt>
                <c:pt idx="2032">
                  <c:v>5130</c:v>
                </c:pt>
                <c:pt idx="2033">
                  <c:v>5130</c:v>
                </c:pt>
                <c:pt idx="2034">
                  <c:v>5130</c:v>
                </c:pt>
                <c:pt idx="2035">
                  <c:v>5130</c:v>
                </c:pt>
                <c:pt idx="2036">
                  <c:v>5130</c:v>
                </c:pt>
                <c:pt idx="2037">
                  <c:v>5130</c:v>
                </c:pt>
                <c:pt idx="2038">
                  <c:v>5130</c:v>
                </c:pt>
                <c:pt idx="2039">
                  <c:v>5130</c:v>
                </c:pt>
                <c:pt idx="2040">
                  <c:v>5130</c:v>
                </c:pt>
                <c:pt idx="2041">
                  <c:v>5140</c:v>
                </c:pt>
                <c:pt idx="2042">
                  <c:v>5180</c:v>
                </c:pt>
                <c:pt idx="2043">
                  <c:v>5200</c:v>
                </c:pt>
                <c:pt idx="2044">
                  <c:v>5230</c:v>
                </c:pt>
                <c:pt idx="2045">
                  <c:v>5290</c:v>
                </c:pt>
                <c:pt idx="2046">
                  <c:v>5290</c:v>
                </c:pt>
                <c:pt idx="2047">
                  <c:v>5290</c:v>
                </c:pt>
                <c:pt idx="2048">
                  <c:v>5290</c:v>
                </c:pt>
                <c:pt idx="2049">
                  <c:v>5270</c:v>
                </c:pt>
                <c:pt idx="2050">
                  <c:v>5260</c:v>
                </c:pt>
                <c:pt idx="2051">
                  <c:v>5250</c:v>
                </c:pt>
                <c:pt idx="2052">
                  <c:v>5240</c:v>
                </c:pt>
                <c:pt idx="2053">
                  <c:v>5230</c:v>
                </c:pt>
                <c:pt idx="2054">
                  <c:v>5220</c:v>
                </c:pt>
                <c:pt idx="2055">
                  <c:v>5230</c:v>
                </c:pt>
                <c:pt idx="2056">
                  <c:v>5240</c:v>
                </c:pt>
                <c:pt idx="2057">
                  <c:v>5290</c:v>
                </c:pt>
                <c:pt idx="2058">
                  <c:v>5420</c:v>
                </c:pt>
                <c:pt idx="2059">
                  <c:v>5520</c:v>
                </c:pt>
                <c:pt idx="2060">
                  <c:v>5520</c:v>
                </c:pt>
                <c:pt idx="2061">
                  <c:v>5520</c:v>
                </c:pt>
                <c:pt idx="2062">
                  <c:v>5520</c:v>
                </c:pt>
                <c:pt idx="2063">
                  <c:v>5510</c:v>
                </c:pt>
                <c:pt idx="2064">
                  <c:v>5610</c:v>
                </c:pt>
                <c:pt idx="2065">
                  <c:v>5700</c:v>
                </c:pt>
                <c:pt idx="2066">
                  <c:v>5720</c:v>
                </c:pt>
                <c:pt idx="2067">
                  <c:v>5760</c:v>
                </c:pt>
                <c:pt idx="2068">
                  <c:v>5780</c:v>
                </c:pt>
                <c:pt idx="2069">
                  <c:v>5820</c:v>
                </c:pt>
                <c:pt idx="2070">
                  <c:v>5820</c:v>
                </c:pt>
                <c:pt idx="2071">
                  <c:v>5820</c:v>
                </c:pt>
                <c:pt idx="2072">
                  <c:v>5800</c:v>
                </c:pt>
                <c:pt idx="2073">
                  <c:v>5780</c:v>
                </c:pt>
                <c:pt idx="2074">
                  <c:v>5760</c:v>
                </c:pt>
                <c:pt idx="2075">
                  <c:v>5740</c:v>
                </c:pt>
                <c:pt idx="2076">
                  <c:v>5730</c:v>
                </c:pt>
                <c:pt idx="2077">
                  <c:v>5720</c:v>
                </c:pt>
                <c:pt idx="2078">
                  <c:v>5720</c:v>
                </c:pt>
                <c:pt idx="2079">
                  <c:v>5710</c:v>
                </c:pt>
                <c:pt idx="2080">
                  <c:v>5700</c:v>
                </c:pt>
                <c:pt idx="2081">
                  <c:v>5700</c:v>
                </c:pt>
                <c:pt idx="2082">
                  <c:v>5740</c:v>
                </c:pt>
                <c:pt idx="2083">
                  <c:v>5790</c:v>
                </c:pt>
                <c:pt idx="2084">
                  <c:v>5790</c:v>
                </c:pt>
                <c:pt idx="2085">
                  <c:v>5790</c:v>
                </c:pt>
                <c:pt idx="2086">
                  <c:v>5820</c:v>
                </c:pt>
                <c:pt idx="2087">
                  <c:v>5840</c:v>
                </c:pt>
                <c:pt idx="2088">
                  <c:v>5850</c:v>
                </c:pt>
                <c:pt idx="2089">
                  <c:v>5870</c:v>
                </c:pt>
                <c:pt idx="2090">
                  <c:v>5870</c:v>
                </c:pt>
                <c:pt idx="2091">
                  <c:v>5880</c:v>
                </c:pt>
                <c:pt idx="2092">
                  <c:v>5880</c:v>
                </c:pt>
                <c:pt idx="2093">
                  <c:v>5930</c:v>
                </c:pt>
                <c:pt idx="2094">
                  <c:v>5960</c:v>
                </c:pt>
                <c:pt idx="2095">
                  <c:v>5960</c:v>
                </c:pt>
                <c:pt idx="2096">
                  <c:v>5970</c:v>
                </c:pt>
                <c:pt idx="2097">
                  <c:v>5970</c:v>
                </c:pt>
                <c:pt idx="2098">
                  <c:v>5970</c:v>
                </c:pt>
                <c:pt idx="2099">
                  <c:v>5960</c:v>
                </c:pt>
                <c:pt idx="2100">
                  <c:v>5960</c:v>
                </c:pt>
                <c:pt idx="2101">
                  <c:v>5940</c:v>
                </c:pt>
                <c:pt idx="2102">
                  <c:v>5930</c:v>
                </c:pt>
                <c:pt idx="2103">
                  <c:v>5910</c:v>
                </c:pt>
                <c:pt idx="2104">
                  <c:v>5870</c:v>
                </c:pt>
                <c:pt idx="2105">
                  <c:v>5830</c:v>
                </c:pt>
                <c:pt idx="2106">
                  <c:v>5830</c:v>
                </c:pt>
                <c:pt idx="2107">
                  <c:v>5830</c:v>
                </c:pt>
                <c:pt idx="2108">
                  <c:v>5830</c:v>
                </c:pt>
                <c:pt idx="2109">
                  <c:v>5830</c:v>
                </c:pt>
                <c:pt idx="2110">
                  <c:v>5820</c:v>
                </c:pt>
                <c:pt idx="2111">
                  <c:v>5790</c:v>
                </c:pt>
                <c:pt idx="2112">
                  <c:v>5770</c:v>
                </c:pt>
                <c:pt idx="2113">
                  <c:v>5740</c:v>
                </c:pt>
                <c:pt idx="2114">
                  <c:v>5730</c:v>
                </c:pt>
                <c:pt idx="2115">
                  <c:v>5710</c:v>
                </c:pt>
                <c:pt idx="2116">
                  <c:v>5680</c:v>
                </c:pt>
                <c:pt idx="2117">
                  <c:v>5680</c:v>
                </c:pt>
                <c:pt idx="2118">
                  <c:v>5670</c:v>
                </c:pt>
                <c:pt idx="2119">
                  <c:v>5640</c:v>
                </c:pt>
                <c:pt idx="2120">
                  <c:v>5610</c:v>
                </c:pt>
                <c:pt idx="2121">
                  <c:v>5600</c:v>
                </c:pt>
                <c:pt idx="2122">
                  <c:v>5570</c:v>
                </c:pt>
                <c:pt idx="2123">
                  <c:v>5570</c:v>
                </c:pt>
                <c:pt idx="2124">
                  <c:v>5560</c:v>
                </c:pt>
                <c:pt idx="2125">
                  <c:v>5540</c:v>
                </c:pt>
                <c:pt idx="2126">
                  <c:v>5540</c:v>
                </c:pt>
                <c:pt idx="2127">
                  <c:v>5600</c:v>
                </c:pt>
                <c:pt idx="2128">
                  <c:v>5650</c:v>
                </c:pt>
                <c:pt idx="2129">
                  <c:v>5650</c:v>
                </c:pt>
                <c:pt idx="2130">
                  <c:v>5600</c:v>
                </c:pt>
                <c:pt idx="2131">
                  <c:v>5580</c:v>
                </c:pt>
                <c:pt idx="2132">
                  <c:v>5530</c:v>
                </c:pt>
                <c:pt idx="2133">
                  <c:v>5500</c:v>
                </c:pt>
                <c:pt idx="2134">
                  <c:v>5500</c:v>
                </c:pt>
                <c:pt idx="2135">
                  <c:v>5500</c:v>
                </c:pt>
                <c:pt idx="2136">
                  <c:v>5500</c:v>
                </c:pt>
                <c:pt idx="2137">
                  <c:v>5500</c:v>
                </c:pt>
                <c:pt idx="2138">
                  <c:v>5470</c:v>
                </c:pt>
                <c:pt idx="2139">
                  <c:v>5460</c:v>
                </c:pt>
                <c:pt idx="2140">
                  <c:v>5440</c:v>
                </c:pt>
                <c:pt idx="2141">
                  <c:v>5440</c:v>
                </c:pt>
                <c:pt idx="2142">
                  <c:v>5440</c:v>
                </c:pt>
                <c:pt idx="2143">
                  <c:v>5430</c:v>
                </c:pt>
                <c:pt idx="2144">
                  <c:v>5430</c:v>
                </c:pt>
                <c:pt idx="2145">
                  <c:v>5420</c:v>
                </c:pt>
                <c:pt idx="2146">
                  <c:v>5370</c:v>
                </c:pt>
                <c:pt idx="2147">
                  <c:v>5390</c:v>
                </c:pt>
                <c:pt idx="2148">
                  <c:v>5390</c:v>
                </c:pt>
                <c:pt idx="2149">
                  <c:v>5390</c:v>
                </c:pt>
                <c:pt idx="2150">
                  <c:v>5350</c:v>
                </c:pt>
                <c:pt idx="2151">
                  <c:v>5340</c:v>
                </c:pt>
                <c:pt idx="2152">
                  <c:v>5330</c:v>
                </c:pt>
                <c:pt idx="2153">
                  <c:v>5320</c:v>
                </c:pt>
                <c:pt idx="2154">
                  <c:v>5320</c:v>
                </c:pt>
                <c:pt idx="2155">
                  <c:v>5310</c:v>
                </c:pt>
                <c:pt idx="2156">
                  <c:v>5320</c:v>
                </c:pt>
                <c:pt idx="2157">
                  <c:v>5340</c:v>
                </c:pt>
                <c:pt idx="2158">
                  <c:v>5350</c:v>
                </c:pt>
                <c:pt idx="2159">
                  <c:v>5410</c:v>
                </c:pt>
                <c:pt idx="2160">
                  <c:v>5420</c:v>
                </c:pt>
                <c:pt idx="2161">
                  <c:v>5420</c:v>
                </c:pt>
                <c:pt idx="2162">
                  <c:v>5420</c:v>
                </c:pt>
                <c:pt idx="2163">
                  <c:v>5340</c:v>
                </c:pt>
                <c:pt idx="2164">
                  <c:v>5320</c:v>
                </c:pt>
                <c:pt idx="2165">
                  <c:v>5300</c:v>
                </c:pt>
                <c:pt idx="2166">
                  <c:v>5270</c:v>
                </c:pt>
                <c:pt idx="2167">
                  <c:v>5260</c:v>
                </c:pt>
                <c:pt idx="2168">
                  <c:v>5260</c:v>
                </c:pt>
                <c:pt idx="2169">
                  <c:v>5350</c:v>
                </c:pt>
                <c:pt idx="2170">
                  <c:v>5350</c:v>
                </c:pt>
                <c:pt idx="2171">
                  <c:v>5330</c:v>
                </c:pt>
                <c:pt idx="2172">
                  <c:v>5310</c:v>
                </c:pt>
                <c:pt idx="2173">
                  <c:v>5310</c:v>
                </c:pt>
                <c:pt idx="2174">
                  <c:v>5300</c:v>
                </c:pt>
                <c:pt idx="2175">
                  <c:v>5290</c:v>
                </c:pt>
                <c:pt idx="2176">
                  <c:v>5280</c:v>
                </c:pt>
                <c:pt idx="2177">
                  <c:v>5280</c:v>
                </c:pt>
                <c:pt idx="2178">
                  <c:v>5280</c:v>
                </c:pt>
                <c:pt idx="2179">
                  <c:v>5280</c:v>
                </c:pt>
                <c:pt idx="2180">
                  <c:v>5280</c:v>
                </c:pt>
                <c:pt idx="2181">
                  <c:v>5260</c:v>
                </c:pt>
                <c:pt idx="2182">
                  <c:v>5260</c:v>
                </c:pt>
                <c:pt idx="2183">
                  <c:v>5260</c:v>
                </c:pt>
                <c:pt idx="2184">
                  <c:v>5250</c:v>
                </c:pt>
                <c:pt idx="2185">
                  <c:v>5240</c:v>
                </c:pt>
                <c:pt idx="2186">
                  <c:v>5230</c:v>
                </c:pt>
                <c:pt idx="2187">
                  <c:v>5220</c:v>
                </c:pt>
                <c:pt idx="2188">
                  <c:v>5190</c:v>
                </c:pt>
                <c:pt idx="2189">
                  <c:v>5170</c:v>
                </c:pt>
                <c:pt idx="2190">
                  <c:v>5160</c:v>
                </c:pt>
                <c:pt idx="2191">
                  <c:v>5140</c:v>
                </c:pt>
                <c:pt idx="2192">
                  <c:v>5130</c:v>
                </c:pt>
                <c:pt idx="2193">
                  <c:v>5160</c:v>
                </c:pt>
                <c:pt idx="2194">
                  <c:v>5180</c:v>
                </c:pt>
                <c:pt idx="2195">
                  <c:v>5180</c:v>
                </c:pt>
                <c:pt idx="2196">
                  <c:v>5140</c:v>
                </c:pt>
                <c:pt idx="2197">
                  <c:v>5130</c:v>
                </c:pt>
                <c:pt idx="2198">
                  <c:v>5130</c:v>
                </c:pt>
                <c:pt idx="2199">
                  <c:v>5120</c:v>
                </c:pt>
                <c:pt idx="2200">
                  <c:v>5120</c:v>
                </c:pt>
                <c:pt idx="2201">
                  <c:v>5110</c:v>
                </c:pt>
                <c:pt idx="2202">
                  <c:v>5090</c:v>
                </c:pt>
                <c:pt idx="2203">
                  <c:v>5090</c:v>
                </c:pt>
                <c:pt idx="2204">
                  <c:v>5050</c:v>
                </c:pt>
                <c:pt idx="2205">
                  <c:v>5050</c:v>
                </c:pt>
                <c:pt idx="2206">
                  <c:v>5040</c:v>
                </c:pt>
                <c:pt idx="2207">
                  <c:v>5020</c:v>
                </c:pt>
                <c:pt idx="2208">
                  <c:v>5000</c:v>
                </c:pt>
                <c:pt idx="2209">
                  <c:v>4970</c:v>
                </c:pt>
                <c:pt idx="2210">
                  <c:v>4950</c:v>
                </c:pt>
                <c:pt idx="2211">
                  <c:v>4880</c:v>
                </c:pt>
                <c:pt idx="2212">
                  <c:v>4850</c:v>
                </c:pt>
                <c:pt idx="2213">
                  <c:v>4830</c:v>
                </c:pt>
                <c:pt idx="2214">
                  <c:v>4790</c:v>
                </c:pt>
                <c:pt idx="2215">
                  <c:v>4790</c:v>
                </c:pt>
                <c:pt idx="2216">
                  <c:v>4790</c:v>
                </c:pt>
                <c:pt idx="2217">
                  <c:v>4780</c:v>
                </c:pt>
                <c:pt idx="2218">
                  <c:v>4780</c:v>
                </c:pt>
                <c:pt idx="2219">
                  <c:v>4750</c:v>
                </c:pt>
                <c:pt idx="2220">
                  <c:v>4730</c:v>
                </c:pt>
                <c:pt idx="2221">
                  <c:v>4700</c:v>
                </c:pt>
                <c:pt idx="2222">
                  <c:v>4680</c:v>
                </c:pt>
                <c:pt idx="2223">
                  <c:v>4650</c:v>
                </c:pt>
                <c:pt idx="2224">
                  <c:v>4680</c:v>
                </c:pt>
                <c:pt idx="2225">
                  <c:v>4700</c:v>
                </c:pt>
                <c:pt idx="2226">
                  <c:v>4730</c:v>
                </c:pt>
                <c:pt idx="2227">
                  <c:v>4770</c:v>
                </c:pt>
                <c:pt idx="2228">
                  <c:v>4780</c:v>
                </c:pt>
                <c:pt idx="2229">
                  <c:v>4770</c:v>
                </c:pt>
                <c:pt idx="2230">
                  <c:v>4760</c:v>
                </c:pt>
                <c:pt idx="2231">
                  <c:v>4750</c:v>
                </c:pt>
                <c:pt idx="2232">
                  <c:v>4740</c:v>
                </c:pt>
                <c:pt idx="2233">
                  <c:v>4740</c:v>
                </c:pt>
                <c:pt idx="2234">
                  <c:v>4720</c:v>
                </c:pt>
                <c:pt idx="2235">
                  <c:v>4700</c:v>
                </c:pt>
                <c:pt idx="2236">
                  <c:v>4690</c:v>
                </c:pt>
                <c:pt idx="2237">
                  <c:v>4680</c:v>
                </c:pt>
                <c:pt idx="2238">
                  <c:v>4680</c:v>
                </c:pt>
                <c:pt idx="2239">
                  <c:v>4680</c:v>
                </c:pt>
                <c:pt idx="2240">
                  <c:v>4690</c:v>
                </c:pt>
                <c:pt idx="2241">
                  <c:v>4700</c:v>
                </c:pt>
                <c:pt idx="2242">
                  <c:v>4700</c:v>
                </c:pt>
                <c:pt idx="2243">
                  <c:v>4720</c:v>
                </c:pt>
                <c:pt idx="2244">
                  <c:v>4720</c:v>
                </c:pt>
                <c:pt idx="2245">
                  <c:v>4750</c:v>
                </c:pt>
                <c:pt idx="2246">
                  <c:v>4790</c:v>
                </c:pt>
                <c:pt idx="2247">
                  <c:v>4860</c:v>
                </c:pt>
                <c:pt idx="2248">
                  <c:v>4890</c:v>
                </c:pt>
                <c:pt idx="2249">
                  <c:v>4920</c:v>
                </c:pt>
                <c:pt idx="2250">
                  <c:v>4920</c:v>
                </c:pt>
                <c:pt idx="2251">
                  <c:v>4920</c:v>
                </c:pt>
                <c:pt idx="2252">
                  <c:v>4920</c:v>
                </c:pt>
                <c:pt idx="2253">
                  <c:v>4920</c:v>
                </c:pt>
                <c:pt idx="2254">
                  <c:v>4920</c:v>
                </c:pt>
                <c:pt idx="2255">
                  <c:v>4920</c:v>
                </c:pt>
                <c:pt idx="2256">
                  <c:v>4920</c:v>
                </c:pt>
                <c:pt idx="2257">
                  <c:v>4920</c:v>
                </c:pt>
                <c:pt idx="2258">
                  <c:v>4910</c:v>
                </c:pt>
                <c:pt idx="2259">
                  <c:v>4900</c:v>
                </c:pt>
                <c:pt idx="2260">
                  <c:v>4880</c:v>
                </c:pt>
                <c:pt idx="2261">
                  <c:v>4870</c:v>
                </c:pt>
                <c:pt idx="2262">
                  <c:v>4870</c:v>
                </c:pt>
                <c:pt idx="2263">
                  <c:v>4860</c:v>
                </c:pt>
                <c:pt idx="2264">
                  <c:v>4850</c:v>
                </c:pt>
                <c:pt idx="2265">
                  <c:v>4850</c:v>
                </c:pt>
                <c:pt idx="2266">
                  <c:v>4870</c:v>
                </c:pt>
                <c:pt idx="2267">
                  <c:v>4870</c:v>
                </c:pt>
                <c:pt idx="2268">
                  <c:v>4890</c:v>
                </c:pt>
                <c:pt idx="2269">
                  <c:v>4960</c:v>
                </c:pt>
                <c:pt idx="2270">
                  <c:v>4960</c:v>
                </c:pt>
                <c:pt idx="2271">
                  <c:v>4970</c:v>
                </c:pt>
                <c:pt idx="2272">
                  <c:v>4990</c:v>
                </c:pt>
                <c:pt idx="2273">
                  <c:v>4990</c:v>
                </c:pt>
                <c:pt idx="2274">
                  <c:v>4990</c:v>
                </c:pt>
                <c:pt idx="2275">
                  <c:v>4990</c:v>
                </c:pt>
                <c:pt idx="2276">
                  <c:v>4990</c:v>
                </c:pt>
                <c:pt idx="2277">
                  <c:v>5120</c:v>
                </c:pt>
                <c:pt idx="2278">
                  <c:v>5140</c:v>
                </c:pt>
                <c:pt idx="2279">
                  <c:v>5140</c:v>
                </c:pt>
                <c:pt idx="2280">
                  <c:v>5140</c:v>
                </c:pt>
                <c:pt idx="2281">
                  <c:v>5160</c:v>
                </c:pt>
                <c:pt idx="2282">
                  <c:v>5180</c:v>
                </c:pt>
                <c:pt idx="2283">
                  <c:v>5200</c:v>
                </c:pt>
                <c:pt idx="2284">
                  <c:v>5240</c:v>
                </c:pt>
                <c:pt idx="2285">
                  <c:v>5240</c:v>
                </c:pt>
                <c:pt idx="2286">
                  <c:v>5240</c:v>
                </c:pt>
                <c:pt idx="2287">
                  <c:v>5240</c:v>
                </c:pt>
                <c:pt idx="2288">
                  <c:v>5220</c:v>
                </c:pt>
                <c:pt idx="2289">
                  <c:v>5220</c:v>
                </c:pt>
                <c:pt idx="2290">
                  <c:v>5200</c:v>
                </c:pt>
                <c:pt idx="2291">
                  <c:v>5200</c:v>
                </c:pt>
                <c:pt idx="2292">
                  <c:v>5290</c:v>
                </c:pt>
                <c:pt idx="2293">
                  <c:v>5330</c:v>
                </c:pt>
                <c:pt idx="2294">
                  <c:v>5330</c:v>
                </c:pt>
                <c:pt idx="2295">
                  <c:v>5340</c:v>
                </c:pt>
                <c:pt idx="2296">
                  <c:v>5380</c:v>
                </c:pt>
                <c:pt idx="2297">
                  <c:v>5400</c:v>
                </c:pt>
                <c:pt idx="2298">
                  <c:v>5450</c:v>
                </c:pt>
                <c:pt idx="2299">
                  <c:v>5500</c:v>
                </c:pt>
                <c:pt idx="2300">
                  <c:v>5560</c:v>
                </c:pt>
                <c:pt idx="2301">
                  <c:v>5550</c:v>
                </c:pt>
                <c:pt idx="2302">
                  <c:v>5550</c:v>
                </c:pt>
                <c:pt idx="2303">
                  <c:v>5530</c:v>
                </c:pt>
                <c:pt idx="2304">
                  <c:v>5530</c:v>
                </c:pt>
                <c:pt idx="2305">
                  <c:v>5520</c:v>
                </c:pt>
                <c:pt idx="2306">
                  <c:v>5520</c:v>
                </c:pt>
                <c:pt idx="2307">
                  <c:v>5510</c:v>
                </c:pt>
                <c:pt idx="2308">
                  <c:v>5460</c:v>
                </c:pt>
                <c:pt idx="2309">
                  <c:v>5440</c:v>
                </c:pt>
                <c:pt idx="2310">
                  <c:v>5430</c:v>
                </c:pt>
                <c:pt idx="2311">
                  <c:v>5430</c:v>
                </c:pt>
                <c:pt idx="2312">
                  <c:v>5450</c:v>
                </c:pt>
                <c:pt idx="2313">
                  <c:v>5450</c:v>
                </c:pt>
                <c:pt idx="2314">
                  <c:v>5440</c:v>
                </c:pt>
                <c:pt idx="2315">
                  <c:v>5430</c:v>
                </c:pt>
                <c:pt idx="2316">
                  <c:v>5430</c:v>
                </c:pt>
                <c:pt idx="2317">
                  <c:v>5390</c:v>
                </c:pt>
                <c:pt idx="2318">
                  <c:v>5390</c:v>
                </c:pt>
                <c:pt idx="2319">
                  <c:v>5380</c:v>
                </c:pt>
                <c:pt idx="2320">
                  <c:v>5360</c:v>
                </c:pt>
                <c:pt idx="2321">
                  <c:v>5350</c:v>
                </c:pt>
                <c:pt idx="2322">
                  <c:v>5310</c:v>
                </c:pt>
                <c:pt idx="2323">
                  <c:v>5310</c:v>
                </c:pt>
                <c:pt idx="2324">
                  <c:v>5330</c:v>
                </c:pt>
                <c:pt idx="2325">
                  <c:v>5340</c:v>
                </c:pt>
                <c:pt idx="2326">
                  <c:v>5350</c:v>
                </c:pt>
                <c:pt idx="2327">
                  <c:v>5380</c:v>
                </c:pt>
                <c:pt idx="2328">
                  <c:v>5370</c:v>
                </c:pt>
                <c:pt idx="2329">
                  <c:v>5350</c:v>
                </c:pt>
                <c:pt idx="2330">
                  <c:v>5340</c:v>
                </c:pt>
                <c:pt idx="2331">
                  <c:v>5330</c:v>
                </c:pt>
                <c:pt idx="2332">
                  <c:v>5310</c:v>
                </c:pt>
                <c:pt idx="2333">
                  <c:v>5290</c:v>
                </c:pt>
                <c:pt idx="2334">
                  <c:v>5230</c:v>
                </c:pt>
                <c:pt idx="2335">
                  <c:v>5230</c:v>
                </c:pt>
                <c:pt idx="2336">
                  <c:v>5210</c:v>
                </c:pt>
                <c:pt idx="2337">
                  <c:v>5210</c:v>
                </c:pt>
                <c:pt idx="2338">
                  <c:v>5220</c:v>
                </c:pt>
                <c:pt idx="2339">
                  <c:v>5220</c:v>
                </c:pt>
                <c:pt idx="2340">
                  <c:v>5220</c:v>
                </c:pt>
                <c:pt idx="2341">
                  <c:v>5220</c:v>
                </c:pt>
                <c:pt idx="2342">
                  <c:v>5220</c:v>
                </c:pt>
                <c:pt idx="2343">
                  <c:v>5220</c:v>
                </c:pt>
                <c:pt idx="2344">
                  <c:v>5260</c:v>
                </c:pt>
                <c:pt idx="2345">
                  <c:v>5280</c:v>
                </c:pt>
                <c:pt idx="2346">
                  <c:v>5280</c:v>
                </c:pt>
                <c:pt idx="2347">
                  <c:v>5280</c:v>
                </c:pt>
                <c:pt idx="2348">
                  <c:v>5270</c:v>
                </c:pt>
                <c:pt idx="2349">
                  <c:v>5250</c:v>
                </c:pt>
                <c:pt idx="2350">
                  <c:v>5250</c:v>
                </c:pt>
                <c:pt idx="2351">
                  <c:v>5250</c:v>
                </c:pt>
                <c:pt idx="2352">
                  <c:v>5250</c:v>
                </c:pt>
                <c:pt idx="2353">
                  <c:v>5250</c:v>
                </c:pt>
                <c:pt idx="2354">
                  <c:v>5250</c:v>
                </c:pt>
                <c:pt idx="2355">
                  <c:v>5250</c:v>
                </c:pt>
                <c:pt idx="2356">
                  <c:v>5230</c:v>
                </c:pt>
                <c:pt idx="2357">
                  <c:v>5230</c:v>
                </c:pt>
                <c:pt idx="2358">
                  <c:v>5230</c:v>
                </c:pt>
                <c:pt idx="2359">
                  <c:v>5210</c:v>
                </c:pt>
                <c:pt idx="2360">
                  <c:v>5190</c:v>
                </c:pt>
                <c:pt idx="2361">
                  <c:v>5170</c:v>
                </c:pt>
                <c:pt idx="2362">
                  <c:v>5170</c:v>
                </c:pt>
                <c:pt idx="2363">
                  <c:v>5190</c:v>
                </c:pt>
                <c:pt idx="2364">
                  <c:v>5200</c:v>
                </c:pt>
                <c:pt idx="2365">
                  <c:v>5230</c:v>
                </c:pt>
                <c:pt idx="2366">
                  <c:v>5250</c:v>
                </c:pt>
                <c:pt idx="2367">
                  <c:v>5330</c:v>
                </c:pt>
                <c:pt idx="2368">
                  <c:v>5370</c:v>
                </c:pt>
                <c:pt idx="2369">
                  <c:v>5500</c:v>
                </c:pt>
                <c:pt idx="2370">
                  <c:v>5530</c:v>
                </c:pt>
                <c:pt idx="2371">
                  <c:v>5530</c:v>
                </c:pt>
                <c:pt idx="2372">
                  <c:v>5530</c:v>
                </c:pt>
                <c:pt idx="2373">
                  <c:v>5530</c:v>
                </c:pt>
                <c:pt idx="2374">
                  <c:v>5600</c:v>
                </c:pt>
                <c:pt idx="2375">
                  <c:v>5650</c:v>
                </c:pt>
                <c:pt idx="2376">
                  <c:v>5640</c:v>
                </c:pt>
                <c:pt idx="2377">
                  <c:v>5640</c:v>
                </c:pt>
                <c:pt idx="2378">
                  <c:v>5610</c:v>
                </c:pt>
                <c:pt idx="2379">
                  <c:v>5620</c:v>
                </c:pt>
                <c:pt idx="2380">
                  <c:v>5620</c:v>
                </c:pt>
                <c:pt idx="2381">
                  <c:v>5690</c:v>
                </c:pt>
                <c:pt idx="2382">
                  <c:v>5690</c:v>
                </c:pt>
                <c:pt idx="2383">
                  <c:v>5680</c:v>
                </c:pt>
                <c:pt idx="2384">
                  <c:v>5670</c:v>
                </c:pt>
                <c:pt idx="2385">
                  <c:v>5630</c:v>
                </c:pt>
                <c:pt idx="2386">
                  <c:v>5640</c:v>
                </c:pt>
                <c:pt idx="2387">
                  <c:v>5660</c:v>
                </c:pt>
                <c:pt idx="2388">
                  <c:v>5660</c:v>
                </c:pt>
                <c:pt idx="2389">
                  <c:v>5640</c:v>
                </c:pt>
                <c:pt idx="2390">
                  <c:v>5610</c:v>
                </c:pt>
                <c:pt idx="2391">
                  <c:v>5610</c:v>
                </c:pt>
                <c:pt idx="2392">
                  <c:v>5620</c:v>
                </c:pt>
                <c:pt idx="2393">
                  <c:v>5620</c:v>
                </c:pt>
                <c:pt idx="2394">
                  <c:v>5670</c:v>
                </c:pt>
                <c:pt idx="2395">
                  <c:v>5700</c:v>
                </c:pt>
                <c:pt idx="2396">
                  <c:v>5750</c:v>
                </c:pt>
                <c:pt idx="2397">
                  <c:v>5750</c:v>
                </c:pt>
                <c:pt idx="2398">
                  <c:v>5750</c:v>
                </c:pt>
                <c:pt idx="2399">
                  <c:v>5820</c:v>
                </c:pt>
                <c:pt idx="2400">
                  <c:v>5900</c:v>
                </c:pt>
                <c:pt idx="2401">
                  <c:v>5910</c:v>
                </c:pt>
                <c:pt idx="2402">
                  <c:v>5910</c:v>
                </c:pt>
                <c:pt idx="2403">
                  <c:v>5910</c:v>
                </c:pt>
                <c:pt idx="2404">
                  <c:v>5910</c:v>
                </c:pt>
                <c:pt idx="2405">
                  <c:v>5920</c:v>
                </c:pt>
                <c:pt idx="2406">
                  <c:v>5950</c:v>
                </c:pt>
                <c:pt idx="2407">
                  <c:v>5980</c:v>
                </c:pt>
                <c:pt idx="2408">
                  <c:v>5980</c:v>
                </c:pt>
                <c:pt idx="2409">
                  <c:v>5980</c:v>
                </c:pt>
                <c:pt idx="2410">
                  <c:v>5980</c:v>
                </c:pt>
                <c:pt idx="2411">
                  <c:v>5980</c:v>
                </c:pt>
                <c:pt idx="2412">
                  <c:v>5970</c:v>
                </c:pt>
                <c:pt idx="2413">
                  <c:v>5960</c:v>
                </c:pt>
                <c:pt idx="2414">
                  <c:v>5950</c:v>
                </c:pt>
                <c:pt idx="2415">
                  <c:v>5930</c:v>
                </c:pt>
                <c:pt idx="2416">
                  <c:v>5930</c:v>
                </c:pt>
                <c:pt idx="2417">
                  <c:v>5930</c:v>
                </c:pt>
                <c:pt idx="2418">
                  <c:v>5910</c:v>
                </c:pt>
                <c:pt idx="2419">
                  <c:v>5900</c:v>
                </c:pt>
                <c:pt idx="2420">
                  <c:v>5950</c:v>
                </c:pt>
                <c:pt idx="2421">
                  <c:v>6030</c:v>
                </c:pt>
                <c:pt idx="2422">
                  <c:v>6130</c:v>
                </c:pt>
                <c:pt idx="2423">
                  <c:v>6210</c:v>
                </c:pt>
                <c:pt idx="2424">
                  <c:v>6280</c:v>
                </c:pt>
                <c:pt idx="2425">
                  <c:v>6330</c:v>
                </c:pt>
                <c:pt idx="2426">
                  <c:v>6360</c:v>
                </c:pt>
                <c:pt idx="2427">
                  <c:v>6400</c:v>
                </c:pt>
                <c:pt idx="2428">
                  <c:v>6480</c:v>
                </c:pt>
                <c:pt idx="2429">
                  <c:v>6600</c:v>
                </c:pt>
                <c:pt idx="2430">
                  <c:v>6700</c:v>
                </c:pt>
                <c:pt idx="2431">
                  <c:v>6800</c:v>
                </c:pt>
                <c:pt idx="2432">
                  <c:v>6880</c:v>
                </c:pt>
                <c:pt idx="2433">
                  <c:v>6920</c:v>
                </c:pt>
                <c:pt idx="2434">
                  <c:v>6950</c:v>
                </c:pt>
                <c:pt idx="2435">
                  <c:v>6950</c:v>
                </c:pt>
                <c:pt idx="2436">
                  <c:v>6920</c:v>
                </c:pt>
                <c:pt idx="2437">
                  <c:v>6920</c:v>
                </c:pt>
                <c:pt idx="2438">
                  <c:v>6930</c:v>
                </c:pt>
                <c:pt idx="2439">
                  <c:v>6980</c:v>
                </c:pt>
                <c:pt idx="2440">
                  <c:v>7030</c:v>
                </c:pt>
                <c:pt idx="2441">
                  <c:v>7130</c:v>
                </c:pt>
                <c:pt idx="2442">
                  <c:v>7180</c:v>
                </c:pt>
                <c:pt idx="2443">
                  <c:v>7180</c:v>
                </c:pt>
                <c:pt idx="2444">
                  <c:v>7180</c:v>
                </c:pt>
                <c:pt idx="2445">
                  <c:v>7180</c:v>
                </c:pt>
                <c:pt idx="2446">
                  <c:v>7180</c:v>
                </c:pt>
                <c:pt idx="2447">
                  <c:v>7180</c:v>
                </c:pt>
                <c:pt idx="2448">
                  <c:v>7180</c:v>
                </c:pt>
                <c:pt idx="2449">
                  <c:v>7190</c:v>
                </c:pt>
                <c:pt idx="2450">
                  <c:v>7270</c:v>
                </c:pt>
                <c:pt idx="2451">
                  <c:v>7340</c:v>
                </c:pt>
                <c:pt idx="2452">
                  <c:v>7350</c:v>
                </c:pt>
                <c:pt idx="2453">
                  <c:v>7360</c:v>
                </c:pt>
                <c:pt idx="2454">
                  <c:v>7450</c:v>
                </c:pt>
                <c:pt idx="2455">
                  <c:v>7550</c:v>
                </c:pt>
                <c:pt idx="2456">
                  <c:v>7690</c:v>
                </c:pt>
                <c:pt idx="2457">
                  <c:v>7830</c:v>
                </c:pt>
                <c:pt idx="2458">
                  <c:v>7950</c:v>
                </c:pt>
                <c:pt idx="2459">
                  <c:v>7950</c:v>
                </c:pt>
                <c:pt idx="2460">
                  <c:v>8000</c:v>
                </c:pt>
                <c:pt idx="2461">
                  <c:v>8250</c:v>
                </c:pt>
                <c:pt idx="2462">
                  <c:v>8250</c:v>
                </c:pt>
                <c:pt idx="2463">
                  <c:v>8280</c:v>
                </c:pt>
                <c:pt idx="2464">
                  <c:v>8400</c:v>
                </c:pt>
                <c:pt idx="2465">
                  <c:v>8450</c:v>
                </c:pt>
                <c:pt idx="2466">
                  <c:v>8500</c:v>
                </c:pt>
                <c:pt idx="2467">
                  <c:v>8480</c:v>
                </c:pt>
                <c:pt idx="2468">
                  <c:v>8450</c:v>
                </c:pt>
                <c:pt idx="2469">
                  <c:v>8400</c:v>
                </c:pt>
                <c:pt idx="2470">
                  <c:v>8380</c:v>
                </c:pt>
                <c:pt idx="2471">
                  <c:v>8380</c:v>
                </c:pt>
                <c:pt idx="2472">
                  <c:v>8370</c:v>
                </c:pt>
                <c:pt idx="2473">
                  <c:v>8350</c:v>
                </c:pt>
                <c:pt idx="2474">
                  <c:v>8300</c:v>
                </c:pt>
                <c:pt idx="2475">
                  <c:v>8250</c:v>
                </c:pt>
                <c:pt idx="2476">
                  <c:v>8100</c:v>
                </c:pt>
                <c:pt idx="2477">
                  <c:v>7850</c:v>
                </c:pt>
                <c:pt idx="2478">
                  <c:v>7760</c:v>
                </c:pt>
                <c:pt idx="2479">
                  <c:v>7400</c:v>
                </c:pt>
                <c:pt idx="2480">
                  <c:v>7400</c:v>
                </c:pt>
                <c:pt idx="2481">
                  <c:v>7400</c:v>
                </c:pt>
                <c:pt idx="2482">
                  <c:v>7400</c:v>
                </c:pt>
                <c:pt idx="2483">
                  <c:v>7400</c:v>
                </c:pt>
                <c:pt idx="2484">
                  <c:v>7350</c:v>
                </c:pt>
                <c:pt idx="2485">
                  <c:v>7300</c:v>
                </c:pt>
                <c:pt idx="2486">
                  <c:v>7250</c:v>
                </c:pt>
                <c:pt idx="2487">
                  <c:v>7150</c:v>
                </c:pt>
                <c:pt idx="2488">
                  <c:v>7050</c:v>
                </c:pt>
                <c:pt idx="2489">
                  <c:v>6870</c:v>
                </c:pt>
                <c:pt idx="2490">
                  <c:v>6480</c:v>
                </c:pt>
                <c:pt idx="2491">
                  <c:v>6350</c:v>
                </c:pt>
                <c:pt idx="2492">
                  <c:v>6230</c:v>
                </c:pt>
                <c:pt idx="2493">
                  <c:v>6350</c:v>
                </c:pt>
                <c:pt idx="2494">
                  <c:v>6320</c:v>
                </c:pt>
                <c:pt idx="2495">
                  <c:v>6300</c:v>
                </c:pt>
                <c:pt idx="2496">
                  <c:v>6300</c:v>
                </c:pt>
                <c:pt idx="2497">
                  <c:v>6280</c:v>
                </c:pt>
                <c:pt idx="2498">
                  <c:v>6260</c:v>
                </c:pt>
                <c:pt idx="2499">
                  <c:v>6260</c:v>
                </c:pt>
                <c:pt idx="2500">
                  <c:v>6130</c:v>
                </c:pt>
                <c:pt idx="2501">
                  <c:v>6050</c:v>
                </c:pt>
                <c:pt idx="2502">
                  <c:v>6050</c:v>
                </c:pt>
                <c:pt idx="2503">
                  <c:v>6180</c:v>
                </c:pt>
                <c:pt idx="2504">
                  <c:v>6300</c:v>
                </c:pt>
                <c:pt idx="2505">
                  <c:v>6320</c:v>
                </c:pt>
                <c:pt idx="2506">
                  <c:v>6350</c:v>
                </c:pt>
                <c:pt idx="2507">
                  <c:v>6350</c:v>
                </c:pt>
                <c:pt idx="2508">
                  <c:v>6370</c:v>
                </c:pt>
                <c:pt idx="2509">
                  <c:v>6380</c:v>
                </c:pt>
                <c:pt idx="2510">
                  <c:v>6380</c:v>
                </c:pt>
                <c:pt idx="2511">
                  <c:v>6400</c:v>
                </c:pt>
                <c:pt idx="2512">
                  <c:v>6400</c:v>
                </c:pt>
                <c:pt idx="2513">
                  <c:v>6400</c:v>
                </c:pt>
                <c:pt idx="2514">
                  <c:v>6400</c:v>
                </c:pt>
                <c:pt idx="2515">
                  <c:v>6400</c:v>
                </c:pt>
                <c:pt idx="2516">
                  <c:v>6400</c:v>
                </c:pt>
                <c:pt idx="2517">
                  <c:v>6400</c:v>
                </c:pt>
                <c:pt idx="2518">
                  <c:v>6540</c:v>
                </c:pt>
                <c:pt idx="2519">
                  <c:v>6560</c:v>
                </c:pt>
                <c:pt idx="2520">
                  <c:v>6580</c:v>
                </c:pt>
                <c:pt idx="2521">
                  <c:v>6630</c:v>
                </c:pt>
                <c:pt idx="2522">
                  <c:v>6660</c:v>
                </c:pt>
                <c:pt idx="2523">
                  <c:v>6660</c:v>
                </c:pt>
                <c:pt idx="2524">
                  <c:v>6660</c:v>
                </c:pt>
                <c:pt idx="2525">
                  <c:v>6710</c:v>
                </c:pt>
                <c:pt idx="2526">
                  <c:v>6760</c:v>
                </c:pt>
                <c:pt idx="2527">
                  <c:v>6760</c:v>
                </c:pt>
                <c:pt idx="2528">
                  <c:v>6680</c:v>
                </c:pt>
                <c:pt idx="2529">
                  <c:v>6670</c:v>
                </c:pt>
                <c:pt idx="2530">
                  <c:v>6600</c:v>
                </c:pt>
                <c:pt idx="2531">
                  <c:v>6600</c:v>
                </c:pt>
                <c:pt idx="2532">
                  <c:v>6530</c:v>
                </c:pt>
                <c:pt idx="2533">
                  <c:v>6430</c:v>
                </c:pt>
                <c:pt idx="2534">
                  <c:v>6430</c:v>
                </c:pt>
                <c:pt idx="2535">
                  <c:v>6470</c:v>
                </c:pt>
                <c:pt idx="2536">
                  <c:v>6470</c:v>
                </c:pt>
                <c:pt idx="2537">
                  <c:v>6430</c:v>
                </c:pt>
                <c:pt idx="2538">
                  <c:v>6400</c:v>
                </c:pt>
                <c:pt idx="2539">
                  <c:v>6400</c:v>
                </c:pt>
                <c:pt idx="2540">
                  <c:v>6430</c:v>
                </c:pt>
                <c:pt idx="2541">
                  <c:v>6450</c:v>
                </c:pt>
                <c:pt idx="2542">
                  <c:v>6430</c:v>
                </c:pt>
                <c:pt idx="2543">
                  <c:v>6400</c:v>
                </c:pt>
                <c:pt idx="2544">
                  <c:v>6400</c:v>
                </c:pt>
                <c:pt idx="2545">
                  <c:v>6370</c:v>
                </c:pt>
                <c:pt idx="2546">
                  <c:v>6370</c:v>
                </c:pt>
                <c:pt idx="2547">
                  <c:v>6400</c:v>
                </c:pt>
                <c:pt idx="2548">
                  <c:v>6420</c:v>
                </c:pt>
                <c:pt idx="2549">
                  <c:v>6420</c:v>
                </c:pt>
                <c:pt idx="2550">
                  <c:v>6420</c:v>
                </c:pt>
                <c:pt idx="2551">
                  <c:v>6400</c:v>
                </c:pt>
                <c:pt idx="2552">
                  <c:v>6370</c:v>
                </c:pt>
                <c:pt idx="2553">
                  <c:v>6350</c:v>
                </c:pt>
                <c:pt idx="2554">
                  <c:v>6320</c:v>
                </c:pt>
                <c:pt idx="2555">
                  <c:v>6290</c:v>
                </c:pt>
                <c:pt idx="2556">
                  <c:v>6270</c:v>
                </c:pt>
                <c:pt idx="2557">
                  <c:v>6270</c:v>
                </c:pt>
                <c:pt idx="2558">
                  <c:v>6250</c:v>
                </c:pt>
                <c:pt idx="2559">
                  <c:v>6230</c:v>
                </c:pt>
                <c:pt idx="2560">
                  <c:v>6220</c:v>
                </c:pt>
                <c:pt idx="2561">
                  <c:v>6200</c:v>
                </c:pt>
                <c:pt idx="2562">
                  <c:v>6200</c:v>
                </c:pt>
                <c:pt idx="2563">
                  <c:v>6200</c:v>
                </c:pt>
                <c:pt idx="2564">
                  <c:v>6120</c:v>
                </c:pt>
                <c:pt idx="2565">
                  <c:v>6110</c:v>
                </c:pt>
                <c:pt idx="2566">
                  <c:v>6000</c:v>
                </c:pt>
                <c:pt idx="2567">
                  <c:v>5930</c:v>
                </c:pt>
                <c:pt idx="2568">
                  <c:v>5830</c:v>
                </c:pt>
                <c:pt idx="2569">
                  <c:v>5760</c:v>
                </c:pt>
                <c:pt idx="2570">
                  <c:v>5620</c:v>
                </c:pt>
                <c:pt idx="2571">
                  <c:v>5580</c:v>
                </c:pt>
                <c:pt idx="2572">
                  <c:v>5550</c:v>
                </c:pt>
                <c:pt idx="2573">
                  <c:v>5720</c:v>
                </c:pt>
                <c:pt idx="2574">
                  <c:v>5710</c:v>
                </c:pt>
                <c:pt idx="2575">
                  <c:v>5670</c:v>
                </c:pt>
                <c:pt idx="2576">
                  <c:v>5610</c:v>
                </c:pt>
                <c:pt idx="2577">
                  <c:v>5600</c:v>
                </c:pt>
                <c:pt idx="2578">
                  <c:v>5730</c:v>
                </c:pt>
                <c:pt idx="2579">
                  <c:v>5780</c:v>
                </c:pt>
                <c:pt idx="2580">
                  <c:v>5780</c:v>
                </c:pt>
                <c:pt idx="2581">
                  <c:v>5680</c:v>
                </c:pt>
                <c:pt idx="2582">
                  <c:v>5680</c:v>
                </c:pt>
                <c:pt idx="2583">
                  <c:v>5680</c:v>
                </c:pt>
                <c:pt idx="2584">
                  <c:v>5780</c:v>
                </c:pt>
                <c:pt idx="2585">
                  <c:v>5750</c:v>
                </c:pt>
                <c:pt idx="2586">
                  <c:v>5780</c:v>
                </c:pt>
                <c:pt idx="2587">
                  <c:v>5780</c:v>
                </c:pt>
                <c:pt idx="2588">
                  <c:v>5830</c:v>
                </c:pt>
                <c:pt idx="2589">
                  <c:v>5860</c:v>
                </c:pt>
                <c:pt idx="2590">
                  <c:v>5860</c:v>
                </c:pt>
                <c:pt idx="2591">
                  <c:v>5950</c:v>
                </c:pt>
                <c:pt idx="2592">
                  <c:v>6050</c:v>
                </c:pt>
                <c:pt idx="2593">
                  <c:v>6100</c:v>
                </c:pt>
                <c:pt idx="2594">
                  <c:v>6140</c:v>
                </c:pt>
                <c:pt idx="2595">
                  <c:v>6120</c:v>
                </c:pt>
                <c:pt idx="2596">
                  <c:v>6090</c:v>
                </c:pt>
                <c:pt idx="2597">
                  <c:v>6000</c:v>
                </c:pt>
                <c:pt idx="2598">
                  <c:v>6000</c:v>
                </c:pt>
                <c:pt idx="2599">
                  <c:v>6000</c:v>
                </c:pt>
                <c:pt idx="2600">
                  <c:v>6015</c:v>
                </c:pt>
                <c:pt idx="2601">
                  <c:v>5980</c:v>
                </c:pt>
                <c:pt idx="2602">
                  <c:v>5930</c:v>
                </c:pt>
                <c:pt idx="2603">
                  <c:v>5920</c:v>
                </c:pt>
                <c:pt idx="2604">
                  <c:v>5920</c:v>
                </c:pt>
                <c:pt idx="2605">
                  <c:v>5900</c:v>
                </c:pt>
                <c:pt idx="2606">
                  <c:v>5900</c:v>
                </c:pt>
                <c:pt idx="2607">
                  <c:v>5980</c:v>
                </c:pt>
                <c:pt idx="2608">
                  <c:v>6020</c:v>
                </c:pt>
                <c:pt idx="2609">
                  <c:v>6020</c:v>
                </c:pt>
                <c:pt idx="2610">
                  <c:v>6020</c:v>
                </c:pt>
                <c:pt idx="2611">
                  <c:v>6020</c:v>
                </c:pt>
                <c:pt idx="2612">
                  <c:v>5940</c:v>
                </c:pt>
                <c:pt idx="2613">
                  <c:v>5920</c:v>
                </c:pt>
                <c:pt idx="2614">
                  <c:v>5970</c:v>
                </c:pt>
                <c:pt idx="2615">
                  <c:v>5980</c:v>
                </c:pt>
                <c:pt idx="2616">
                  <c:v>6040</c:v>
                </c:pt>
                <c:pt idx="2617">
                  <c:v>6060</c:v>
                </c:pt>
                <c:pt idx="2618">
                  <c:v>6120</c:v>
                </c:pt>
                <c:pt idx="2619">
                  <c:v>6130</c:v>
                </c:pt>
                <c:pt idx="2620">
                  <c:v>6230</c:v>
                </c:pt>
                <c:pt idx="2621">
                  <c:v>6340</c:v>
                </c:pt>
                <c:pt idx="2622">
                  <c:v>6400</c:v>
                </c:pt>
                <c:pt idx="2623">
                  <c:v>6420</c:v>
                </c:pt>
                <c:pt idx="2624">
                  <c:v>6450</c:v>
                </c:pt>
                <c:pt idx="2625">
                  <c:v>6490</c:v>
                </c:pt>
                <c:pt idx="2626">
                  <c:v>6590</c:v>
                </c:pt>
                <c:pt idx="2627">
                  <c:v>6630</c:v>
                </c:pt>
                <c:pt idx="2628">
                  <c:v>6630</c:v>
                </c:pt>
                <c:pt idx="2629">
                  <c:v>6650</c:v>
                </c:pt>
                <c:pt idx="2630">
                  <c:v>6630</c:v>
                </c:pt>
                <c:pt idx="2631">
                  <c:v>6610</c:v>
                </c:pt>
                <c:pt idx="2632">
                  <c:v>6610</c:v>
                </c:pt>
                <c:pt idx="2633">
                  <c:v>6640</c:v>
                </c:pt>
                <c:pt idx="2634">
                  <c:v>6770</c:v>
                </c:pt>
                <c:pt idx="2635">
                  <c:v>6940</c:v>
                </c:pt>
                <c:pt idx="2636">
                  <c:v>6900</c:v>
                </c:pt>
                <c:pt idx="2637">
                  <c:v>6900</c:v>
                </c:pt>
                <c:pt idx="2638">
                  <c:v>6900</c:v>
                </c:pt>
                <c:pt idx="2639">
                  <c:v>6900</c:v>
                </c:pt>
                <c:pt idx="2640">
                  <c:v>6900</c:v>
                </c:pt>
                <c:pt idx="2641">
                  <c:v>6900</c:v>
                </c:pt>
                <c:pt idx="2642">
                  <c:v>6900</c:v>
                </c:pt>
                <c:pt idx="2643">
                  <c:v>6910</c:v>
                </c:pt>
                <c:pt idx="2644">
                  <c:v>7040</c:v>
                </c:pt>
                <c:pt idx="2645">
                  <c:v>7050</c:v>
                </c:pt>
                <c:pt idx="2646">
                  <c:v>7240</c:v>
                </c:pt>
                <c:pt idx="2647">
                  <c:v>7330</c:v>
                </c:pt>
                <c:pt idx="2648">
                  <c:v>7470</c:v>
                </c:pt>
                <c:pt idx="2649">
                  <c:v>7500</c:v>
                </c:pt>
                <c:pt idx="2650">
                  <c:v>7520</c:v>
                </c:pt>
                <c:pt idx="2651">
                  <c:v>7600</c:v>
                </c:pt>
                <c:pt idx="2652">
                  <c:v>7560</c:v>
                </c:pt>
                <c:pt idx="2653">
                  <c:v>7450</c:v>
                </c:pt>
                <c:pt idx="2654">
                  <c:v>7440</c:v>
                </c:pt>
                <c:pt idx="2655">
                  <c:v>7460</c:v>
                </c:pt>
                <c:pt idx="2656">
                  <c:v>7460</c:v>
                </c:pt>
                <c:pt idx="2657">
                  <c:v>7560</c:v>
                </c:pt>
                <c:pt idx="2658">
                  <c:v>7590</c:v>
                </c:pt>
                <c:pt idx="2659">
                  <c:v>7610</c:v>
                </c:pt>
                <c:pt idx="2660">
                  <c:v>7620</c:v>
                </c:pt>
                <c:pt idx="2661">
                  <c:v>7640</c:v>
                </c:pt>
                <c:pt idx="2662">
                  <c:v>7620</c:v>
                </c:pt>
                <c:pt idx="2663">
                  <c:v>7630</c:v>
                </c:pt>
                <c:pt idx="2664">
                  <c:v>7630</c:v>
                </c:pt>
                <c:pt idx="2665">
                  <c:v>7650</c:v>
                </c:pt>
                <c:pt idx="2666">
                  <c:v>7730</c:v>
                </c:pt>
                <c:pt idx="2667">
                  <c:v>7800</c:v>
                </c:pt>
                <c:pt idx="2668">
                  <c:v>7840</c:v>
                </c:pt>
                <c:pt idx="2669">
                  <c:v>7840</c:v>
                </c:pt>
                <c:pt idx="2670">
                  <c:v>7840</c:v>
                </c:pt>
                <c:pt idx="2671">
                  <c:v>7840</c:v>
                </c:pt>
                <c:pt idx="2672">
                  <c:v>7770</c:v>
                </c:pt>
                <c:pt idx="2673">
                  <c:v>7800</c:v>
                </c:pt>
                <c:pt idx="2674">
                  <c:v>7770</c:v>
                </c:pt>
                <c:pt idx="2675">
                  <c:v>7740</c:v>
                </c:pt>
                <c:pt idx="2676">
                  <c:v>7585</c:v>
                </c:pt>
                <c:pt idx="2677">
                  <c:v>7515</c:v>
                </c:pt>
                <c:pt idx="2678">
                  <c:v>7405</c:v>
                </c:pt>
                <c:pt idx="2679">
                  <c:v>7285</c:v>
                </c:pt>
                <c:pt idx="2680">
                  <c:v>7075</c:v>
                </c:pt>
                <c:pt idx="2681">
                  <c:v>6975</c:v>
                </c:pt>
                <c:pt idx="2682">
                  <c:v>7025</c:v>
                </c:pt>
                <c:pt idx="2683">
                  <c:v>7070</c:v>
                </c:pt>
                <c:pt idx="2684">
                  <c:v>7065</c:v>
                </c:pt>
                <c:pt idx="2685">
                  <c:v>6950</c:v>
                </c:pt>
                <c:pt idx="2686">
                  <c:v>6950</c:v>
                </c:pt>
                <c:pt idx="2687">
                  <c:v>6950</c:v>
                </c:pt>
                <c:pt idx="2688">
                  <c:v>6855</c:v>
                </c:pt>
                <c:pt idx="2689">
                  <c:v>6740</c:v>
                </c:pt>
                <c:pt idx="2690">
                  <c:v>6700</c:v>
                </c:pt>
                <c:pt idx="2691">
                  <c:v>6620</c:v>
                </c:pt>
                <c:pt idx="2692">
                  <c:v>6750</c:v>
                </c:pt>
                <c:pt idx="2693">
                  <c:v>6725</c:v>
                </c:pt>
                <c:pt idx="2694">
                  <c:v>6740</c:v>
                </c:pt>
                <c:pt idx="2695">
                  <c:v>6730</c:v>
                </c:pt>
                <c:pt idx="2696">
                  <c:v>6695</c:v>
                </c:pt>
                <c:pt idx="2697">
                  <c:v>6705</c:v>
                </c:pt>
                <c:pt idx="2698">
                  <c:v>6730</c:v>
                </c:pt>
                <c:pt idx="2699">
                  <c:v>6730</c:v>
                </c:pt>
                <c:pt idx="2700">
                  <c:v>6720</c:v>
                </c:pt>
                <c:pt idx="2701">
                  <c:v>6670</c:v>
                </c:pt>
                <c:pt idx="2702">
                  <c:v>6590</c:v>
                </c:pt>
                <c:pt idx="2703">
                  <c:v>6675</c:v>
                </c:pt>
                <c:pt idx="2704">
                  <c:v>6580</c:v>
                </c:pt>
                <c:pt idx="2705">
                  <c:v>6540</c:v>
                </c:pt>
                <c:pt idx="2706">
                  <c:v>6520</c:v>
                </c:pt>
              </c:numCache>
            </c:numRef>
          </c:val>
        </c:ser>
        <c:dLbls/>
        <c:marker val="1"/>
        <c:axId val="57412992"/>
        <c:axId val="57423360"/>
      </c:lineChart>
      <c:dateAx>
        <c:axId val="57412992"/>
        <c:scaling>
          <c:orientation val="minMax"/>
          <c:min val="42738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defRPr>
                </a:pPr>
                <a:r>
                  <a:rPr lang="zh-CN"/>
                  <a:t>元</a:t>
                </a:r>
                <a:r>
                  <a:rPr lang="en-US"/>
                  <a:t>/</a:t>
                </a:r>
                <a:r>
                  <a:rPr lang="zh-CN"/>
                  <a:t>吨</a:t>
                </a:r>
              </a:p>
            </c:rich>
          </c:tx>
          <c:layout>
            <c:manualLayout>
              <c:xMode val="edge"/>
              <c:yMode val="edge"/>
              <c:x val="4.3409949812963826E-3"/>
              <c:y val="3.160359880735332E-2"/>
            </c:manualLayout>
          </c:layout>
          <c:spPr>
            <a:noFill/>
            <a:ln>
              <a:noFill/>
            </a:ln>
            <a:effectLst/>
          </c:spPr>
        </c:title>
        <c:numFmt formatCode="yyyy/m/d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423360"/>
        <c:crosses val="autoZero"/>
        <c:auto val="1"/>
        <c:lblOffset val="100"/>
        <c:baseTimeUnit val="days"/>
        <c:majorUnit val="1"/>
        <c:majorTimeUnit val="months"/>
      </c:dateAx>
      <c:valAx>
        <c:axId val="57423360"/>
        <c:scaling>
          <c:orientation val="minMax"/>
          <c:max val="8500"/>
          <c:min val="5000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41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330367485961409E-2"/>
          <c:y val="0.11318104660230797"/>
          <c:w val="0.5429328329523555"/>
          <c:h val="0.1809252107798352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>
          <a:latin typeface="宋体" panose="02010600030101010101" pitchFamily="2" charset="-122"/>
          <a:ea typeface="宋体" panose="02010600030101010101" pitchFamily="2" charset="-122"/>
        </a:defRPr>
      </a:pPr>
      <a:endParaRPr lang="zh-CN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600" b="1" i="0" u="none" strike="noStrike" kern="120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基差走势图</a:t>
            </a:r>
          </a:p>
        </c:rich>
      </c:tx>
      <c:layout>
        <c:manualLayout>
          <c:xMode val="edge"/>
          <c:yMode val="edge"/>
          <c:x val="0.30638491434277337"/>
          <c:y val="0"/>
        </c:manualLayout>
      </c:layout>
    </c:title>
    <c:plotArea>
      <c:layout>
        <c:manualLayout>
          <c:layoutTarget val="inner"/>
          <c:xMode val="edge"/>
          <c:yMode val="edge"/>
          <c:x val="7.4897863451988497E-2"/>
          <c:y val="0.15376709318297435"/>
          <c:w val="0.84203451758699766"/>
          <c:h val="0.69172106427873081"/>
        </c:manualLayout>
      </c:layout>
      <c:areaChart>
        <c:grouping val="standard"/>
        <c:ser>
          <c:idx val="2"/>
          <c:order val="2"/>
          <c:tx>
            <c:strRef>
              <c:f>基差!$M$1</c:f>
              <c:strCache>
                <c:ptCount val="1"/>
                <c:pt idx="0">
                  <c:v>基差（右）</c:v>
                </c:pt>
              </c:strCache>
            </c:strRef>
          </c:tx>
          <c:cat>
            <c:numRef>
              <c:f>基差!$J$2:$J$551</c:f>
              <c:numCache>
                <c:formatCode>yyyy/m/d</c:formatCode>
                <c:ptCount val="550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42254</c:v>
                </c:pt>
                <c:pt idx="24">
                  <c:v>42255</c:v>
                </c:pt>
                <c:pt idx="25">
                  <c:v>42256</c:v>
                </c:pt>
                <c:pt idx="26">
                  <c:v>42257</c:v>
                </c:pt>
                <c:pt idx="27">
                  <c:v>42258</c:v>
                </c:pt>
                <c:pt idx="28">
                  <c:v>42261</c:v>
                </c:pt>
                <c:pt idx="29">
                  <c:v>42262</c:v>
                </c:pt>
                <c:pt idx="30">
                  <c:v>42263</c:v>
                </c:pt>
                <c:pt idx="31">
                  <c:v>42264</c:v>
                </c:pt>
                <c:pt idx="32">
                  <c:v>42265</c:v>
                </c:pt>
                <c:pt idx="33">
                  <c:v>42268</c:v>
                </c:pt>
                <c:pt idx="34">
                  <c:v>42269</c:v>
                </c:pt>
                <c:pt idx="35">
                  <c:v>42270</c:v>
                </c:pt>
                <c:pt idx="36">
                  <c:v>42271</c:v>
                </c:pt>
                <c:pt idx="37">
                  <c:v>42272</c:v>
                </c:pt>
                <c:pt idx="38">
                  <c:v>42275</c:v>
                </c:pt>
                <c:pt idx="39">
                  <c:v>42276</c:v>
                </c:pt>
                <c:pt idx="40">
                  <c:v>42277</c:v>
                </c:pt>
                <c:pt idx="41">
                  <c:v>42285</c:v>
                </c:pt>
                <c:pt idx="42">
                  <c:v>42286</c:v>
                </c:pt>
                <c:pt idx="43">
                  <c:v>42289</c:v>
                </c:pt>
                <c:pt idx="44">
                  <c:v>42290</c:v>
                </c:pt>
                <c:pt idx="45">
                  <c:v>42291</c:v>
                </c:pt>
                <c:pt idx="46">
                  <c:v>42292</c:v>
                </c:pt>
                <c:pt idx="47">
                  <c:v>42293</c:v>
                </c:pt>
                <c:pt idx="48">
                  <c:v>42296</c:v>
                </c:pt>
                <c:pt idx="49">
                  <c:v>42297</c:v>
                </c:pt>
                <c:pt idx="50">
                  <c:v>42298</c:v>
                </c:pt>
                <c:pt idx="51">
                  <c:v>42299</c:v>
                </c:pt>
                <c:pt idx="52">
                  <c:v>42300</c:v>
                </c:pt>
                <c:pt idx="53">
                  <c:v>42303</c:v>
                </c:pt>
                <c:pt idx="54">
                  <c:v>42304</c:v>
                </c:pt>
                <c:pt idx="55">
                  <c:v>42305</c:v>
                </c:pt>
                <c:pt idx="56">
                  <c:v>42306</c:v>
                </c:pt>
                <c:pt idx="57">
                  <c:v>42307</c:v>
                </c:pt>
                <c:pt idx="58">
                  <c:v>42310</c:v>
                </c:pt>
                <c:pt idx="59">
                  <c:v>42311</c:v>
                </c:pt>
                <c:pt idx="60">
                  <c:v>42312</c:v>
                </c:pt>
                <c:pt idx="61">
                  <c:v>42313</c:v>
                </c:pt>
                <c:pt idx="62">
                  <c:v>42314</c:v>
                </c:pt>
                <c:pt idx="63">
                  <c:v>42317</c:v>
                </c:pt>
                <c:pt idx="64">
                  <c:v>42318</c:v>
                </c:pt>
                <c:pt idx="65">
                  <c:v>42319</c:v>
                </c:pt>
                <c:pt idx="66">
                  <c:v>42320</c:v>
                </c:pt>
                <c:pt idx="67">
                  <c:v>42321</c:v>
                </c:pt>
                <c:pt idx="68">
                  <c:v>42324</c:v>
                </c:pt>
                <c:pt idx="69">
                  <c:v>42325</c:v>
                </c:pt>
                <c:pt idx="70">
                  <c:v>42326</c:v>
                </c:pt>
                <c:pt idx="71">
                  <c:v>42327</c:v>
                </c:pt>
                <c:pt idx="72">
                  <c:v>42328</c:v>
                </c:pt>
                <c:pt idx="73">
                  <c:v>42331</c:v>
                </c:pt>
                <c:pt idx="74">
                  <c:v>42332</c:v>
                </c:pt>
                <c:pt idx="75">
                  <c:v>42333</c:v>
                </c:pt>
                <c:pt idx="76">
                  <c:v>42334</c:v>
                </c:pt>
                <c:pt idx="77">
                  <c:v>42335</c:v>
                </c:pt>
                <c:pt idx="78">
                  <c:v>42338</c:v>
                </c:pt>
                <c:pt idx="79">
                  <c:v>42339</c:v>
                </c:pt>
                <c:pt idx="80">
                  <c:v>42340</c:v>
                </c:pt>
                <c:pt idx="81">
                  <c:v>42341</c:v>
                </c:pt>
                <c:pt idx="82">
                  <c:v>42342</c:v>
                </c:pt>
                <c:pt idx="83">
                  <c:v>42345</c:v>
                </c:pt>
                <c:pt idx="84">
                  <c:v>42346</c:v>
                </c:pt>
                <c:pt idx="85">
                  <c:v>42347</c:v>
                </c:pt>
                <c:pt idx="86">
                  <c:v>42348</c:v>
                </c:pt>
                <c:pt idx="87">
                  <c:v>42349</c:v>
                </c:pt>
                <c:pt idx="88">
                  <c:v>42352</c:v>
                </c:pt>
                <c:pt idx="89">
                  <c:v>42353</c:v>
                </c:pt>
                <c:pt idx="90">
                  <c:v>42354</c:v>
                </c:pt>
                <c:pt idx="91">
                  <c:v>42355</c:v>
                </c:pt>
                <c:pt idx="92">
                  <c:v>42356</c:v>
                </c:pt>
                <c:pt idx="93">
                  <c:v>42359</c:v>
                </c:pt>
                <c:pt idx="94">
                  <c:v>42360</c:v>
                </c:pt>
                <c:pt idx="95">
                  <c:v>42361</c:v>
                </c:pt>
                <c:pt idx="96">
                  <c:v>42362</c:v>
                </c:pt>
                <c:pt idx="97">
                  <c:v>42363</c:v>
                </c:pt>
                <c:pt idx="98">
                  <c:v>42366</c:v>
                </c:pt>
                <c:pt idx="99">
                  <c:v>42367</c:v>
                </c:pt>
                <c:pt idx="100">
                  <c:v>42368</c:v>
                </c:pt>
                <c:pt idx="101">
                  <c:v>42369</c:v>
                </c:pt>
                <c:pt idx="102">
                  <c:v>42373</c:v>
                </c:pt>
                <c:pt idx="103">
                  <c:v>42374</c:v>
                </c:pt>
                <c:pt idx="104">
                  <c:v>42375</c:v>
                </c:pt>
                <c:pt idx="105">
                  <c:v>42376</c:v>
                </c:pt>
                <c:pt idx="106">
                  <c:v>42377</c:v>
                </c:pt>
                <c:pt idx="107">
                  <c:v>42380</c:v>
                </c:pt>
                <c:pt idx="108">
                  <c:v>42381</c:v>
                </c:pt>
                <c:pt idx="109">
                  <c:v>42382</c:v>
                </c:pt>
                <c:pt idx="110">
                  <c:v>42383</c:v>
                </c:pt>
                <c:pt idx="111">
                  <c:v>42384</c:v>
                </c:pt>
                <c:pt idx="112">
                  <c:v>42387</c:v>
                </c:pt>
                <c:pt idx="113">
                  <c:v>42388</c:v>
                </c:pt>
                <c:pt idx="114">
                  <c:v>42389</c:v>
                </c:pt>
                <c:pt idx="115">
                  <c:v>42390</c:v>
                </c:pt>
                <c:pt idx="116">
                  <c:v>42391</c:v>
                </c:pt>
                <c:pt idx="117">
                  <c:v>42394</c:v>
                </c:pt>
                <c:pt idx="118">
                  <c:v>42395</c:v>
                </c:pt>
                <c:pt idx="119">
                  <c:v>42396</c:v>
                </c:pt>
                <c:pt idx="120">
                  <c:v>42397</c:v>
                </c:pt>
                <c:pt idx="121">
                  <c:v>42398</c:v>
                </c:pt>
                <c:pt idx="122">
                  <c:v>42401</c:v>
                </c:pt>
                <c:pt idx="123">
                  <c:v>42402</c:v>
                </c:pt>
                <c:pt idx="124">
                  <c:v>42403</c:v>
                </c:pt>
                <c:pt idx="125">
                  <c:v>42404</c:v>
                </c:pt>
                <c:pt idx="126">
                  <c:v>42405</c:v>
                </c:pt>
                <c:pt idx="127">
                  <c:v>42415</c:v>
                </c:pt>
                <c:pt idx="128">
                  <c:v>42416</c:v>
                </c:pt>
                <c:pt idx="129">
                  <c:v>42417</c:v>
                </c:pt>
                <c:pt idx="130">
                  <c:v>42418</c:v>
                </c:pt>
                <c:pt idx="131">
                  <c:v>42419</c:v>
                </c:pt>
                <c:pt idx="132">
                  <c:v>42422</c:v>
                </c:pt>
                <c:pt idx="133">
                  <c:v>42423</c:v>
                </c:pt>
                <c:pt idx="134">
                  <c:v>42424</c:v>
                </c:pt>
                <c:pt idx="135">
                  <c:v>42425</c:v>
                </c:pt>
                <c:pt idx="136">
                  <c:v>42426</c:v>
                </c:pt>
                <c:pt idx="137">
                  <c:v>42429</c:v>
                </c:pt>
                <c:pt idx="138">
                  <c:v>42430</c:v>
                </c:pt>
                <c:pt idx="139">
                  <c:v>42431</c:v>
                </c:pt>
                <c:pt idx="140">
                  <c:v>42432</c:v>
                </c:pt>
                <c:pt idx="141">
                  <c:v>42433</c:v>
                </c:pt>
                <c:pt idx="142">
                  <c:v>42436</c:v>
                </c:pt>
                <c:pt idx="143">
                  <c:v>42437</c:v>
                </c:pt>
                <c:pt idx="144">
                  <c:v>42438</c:v>
                </c:pt>
                <c:pt idx="145">
                  <c:v>42439</c:v>
                </c:pt>
                <c:pt idx="146">
                  <c:v>42440</c:v>
                </c:pt>
                <c:pt idx="147">
                  <c:v>42443</c:v>
                </c:pt>
                <c:pt idx="148">
                  <c:v>42444</c:v>
                </c:pt>
                <c:pt idx="149">
                  <c:v>42445</c:v>
                </c:pt>
                <c:pt idx="150">
                  <c:v>42446</c:v>
                </c:pt>
                <c:pt idx="151">
                  <c:v>42447</c:v>
                </c:pt>
                <c:pt idx="152">
                  <c:v>42450</c:v>
                </c:pt>
                <c:pt idx="153">
                  <c:v>42451</c:v>
                </c:pt>
                <c:pt idx="154">
                  <c:v>42452</c:v>
                </c:pt>
                <c:pt idx="155">
                  <c:v>42453</c:v>
                </c:pt>
                <c:pt idx="156">
                  <c:v>42454</c:v>
                </c:pt>
                <c:pt idx="157">
                  <c:v>42457</c:v>
                </c:pt>
                <c:pt idx="158">
                  <c:v>42458</c:v>
                </c:pt>
                <c:pt idx="159">
                  <c:v>42459</c:v>
                </c:pt>
                <c:pt idx="160">
                  <c:v>42460</c:v>
                </c:pt>
                <c:pt idx="161">
                  <c:v>42461</c:v>
                </c:pt>
                <c:pt idx="162">
                  <c:v>42465</c:v>
                </c:pt>
                <c:pt idx="163">
                  <c:v>42466</c:v>
                </c:pt>
                <c:pt idx="164">
                  <c:v>42467</c:v>
                </c:pt>
                <c:pt idx="165">
                  <c:v>42468</c:v>
                </c:pt>
                <c:pt idx="166">
                  <c:v>42471</c:v>
                </c:pt>
                <c:pt idx="167">
                  <c:v>42472</c:v>
                </c:pt>
                <c:pt idx="168">
                  <c:v>42473</c:v>
                </c:pt>
                <c:pt idx="169">
                  <c:v>42474</c:v>
                </c:pt>
                <c:pt idx="170">
                  <c:v>42475</c:v>
                </c:pt>
                <c:pt idx="171">
                  <c:v>42478</c:v>
                </c:pt>
                <c:pt idx="172">
                  <c:v>42479</c:v>
                </c:pt>
                <c:pt idx="173">
                  <c:v>42480</c:v>
                </c:pt>
                <c:pt idx="174">
                  <c:v>42481</c:v>
                </c:pt>
                <c:pt idx="175">
                  <c:v>42482</c:v>
                </c:pt>
                <c:pt idx="176">
                  <c:v>42485</c:v>
                </c:pt>
                <c:pt idx="177">
                  <c:v>42486</c:v>
                </c:pt>
                <c:pt idx="178">
                  <c:v>42487</c:v>
                </c:pt>
                <c:pt idx="179">
                  <c:v>42488</c:v>
                </c:pt>
                <c:pt idx="180">
                  <c:v>42489</c:v>
                </c:pt>
                <c:pt idx="181">
                  <c:v>42493</c:v>
                </c:pt>
                <c:pt idx="182">
                  <c:v>42494</c:v>
                </c:pt>
                <c:pt idx="183">
                  <c:v>42495</c:v>
                </c:pt>
                <c:pt idx="184">
                  <c:v>42496</c:v>
                </c:pt>
                <c:pt idx="185">
                  <c:v>42499</c:v>
                </c:pt>
                <c:pt idx="186">
                  <c:v>42500</c:v>
                </c:pt>
                <c:pt idx="187">
                  <c:v>42501</c:v>
                </c:pt>
                <c:pt idx="188">
                  <c:v>42502</c:v>
                </c:pt>
                <c:pt idx="189">
                  <c:v>42503</c:v>
                </c:pt>
                <c:pt idx="190">
                  <c:v>42506</c:v>
                </c:pt>
                <c:pt idx="191">
                  <c:v>42507</c:v>
                </c:pt>
                <c:pt idx="192">
                  <c:v>42508</c:v>
                </c:pt>
                <c:pt idx="193">
                  <c:v>42509</c:v>
                </c:pt>
                <c:pt idx="194">
                  <c:v>42510</c:v>
                </c:pt>
                <c:pt idx="195">
                  <c:v>42513</c:v>
                </c:pt>
                <c:pt idx="196">
                  <c:v>42514</c:v>
                </c:pt>
                <c:pt idx="197">
                  <c:v>42515</c:v>
                </c:pt>
                <c:pt idx="198">
                  <c:v>42516</c:v>
                </c:pt>
                <c:pt idx="199">
                  <c:v>42517</c:v>
                </c:pt>
                <c:pt idx="200">
                  <c:v>42520</c:v>
                </c:pt>
                <c:pt idx="201">
                  <c:v>42521</c:v>
                </c:pt>
                <c:pt idx="202">
                  <c:v>42522</c:v>
                </c:pt>
                <c:pt idx="203">
                  <c:v>42523</c:v>
                </c:pt>
                <c:pt idx="204">
                  <c:v>42524</c:v>
                </c:pt>
                <c:pt idx="205">
                  <c:v>42527</c:v>
                </c:pt>
                <c:pt idx="206">
                  <c:v>42528</c:v>
                </c:pt>
                <c:pt idx="207">
                  <c:v>42529</c:v>
                </c:pt>
                <c:pt idx="208">
                  <c:v>42534</c:v>
                </c:pt>
                <c:pt idx="209">
                  <c:v>42535</c:v>
                </c:pt>
                <c:pt idx="210">
                  <c:v>42536</c:v>
                </c:pt>
                <c:pt idx="211">
                  <c:v>42537</c:v>
                </c:pt>
                <c:pt idx="212">
                  <c:v>42538</c:v>
                </c:pt>
                <c:pt idx="213">
                  <c:v>42541</c:v>
                </c:pt>
                <c:pt idx="214">
                  <c:v>42542</c:v>
                </c:pt>
                <c:pt idx="215">
                  <c:v>42543</c:v>
                </c:pt>
                <c:pt idx="216">
                  <c:v>42544</c:v>
                </c:pt>
                <c:pt idx="217">
                  <c:v>42545</c:v>
                </c:pt>
                <c:pt idx="218">
                  <c:v>42548</c:v>
                </c:pt>
                <c:pt idx="219">
                  <c:v>42549</c:v>
                </c:pt>
                <c:pt idx="220">
                  <c:v>42550</c:v>
                </c:pt>
                <c:pt idx="221">
                  <c:v>42551</c:v>
                </c:pt>
                <c:pt idx="222">
                  <c:v>42552</c:v>
                </c:pt>
                <c:pt idx="223">
                  <c:v>42555</c:v>
                </c:pt>
                <c:pt idx="224">
                  <c:v>42556</c:v>
                </c:pt>
                <c:pt idx="225">
                  <c:v>42557</c:v>
                </c:pt>
                <c:pt idx="226">
                  <c:v>42558</c:v>
                </c:pt>
                <c:pt idx="227">
                  <c:v>42559</c:v>
                </c:pt>
                <c:pt idx="228">
                  <c:v>42562</c:v>
                </c:pt>
                <c:pt idx="229">
                  <c:v>42563</c:v>
                </c:pt>
                <c:pt idx="230">
                  <c:v>42564</c:v>
                </c:pt>
                <c:pt idx="231">
                  <c:v>42565</c:v>
                </c:pt>
                <c:pt idx="232">
                  <c:v>42566</c:v>
                </c:pt>
                <c:pt idx="233">
                  <c:v>42569</c:v>
                </c:pt>
                <c:pt idx="234">
                  <c:v>42570</c:v>
                </c:pt>
                <c:pt idx="235">
                  <c:v>42571</c:v>
                </c:pt>
                <c:pt idx="236">
                  <c:v>42572</c:v>
                </c:pt>
                <c:pt idx="237">
                  <c:v>42573</c:v>
                </c:pt>
                <c:pt idx="238">
                  <c:v>42576</c:v>
                </c:pt>
                <c:pt idx="239">
                  <c:v>42577</c:v>
                </c:pt>
                <c:pt idx="240">
                  <c:v>42578</c:v>
                </c:pt>
                <c:pt idx="241">
                  <c:v>42579</c:v>
                </c:pt>
                <c:pt idx="242">
                  <c:v>42580</c:v>
                </c:pt>
                <c:pt idx="243">
                  <c:v>42583</c:v>
                </c:pt>
                <c:pt idx="244">
                  <c:v>42584</c:v>
                </c:pt>
                <c:pt idx="245">
                  <c:v>42585</c:v>
                </c:pt>
                <c:pt idx="246">
                  <c:v>42586</c:v>
                </c:pt>
                <c:pt idx="247">
                  <c:v>42587</c:v>
                </c:pt>
                <c:pt idx="248">
                  <c:v>42590</c:v>
                </c:pt>
                <c:pt idx="249">
                  <c:v>42591</c:v>
                </c:pt>
                <c:pt idx="250">
                  <c:v>42592</c:v>
                </c:pt>
                <c:pt idx="251">
                  <c:v>42593</c:v>
                </c:pt>
                <c:pt idx="252">
                  <c:v>42594</c:v>
                </c:pt>
                <c:pt idx="253">
                  <c:v>42597</c:v>
                </c:pt>
                <c:pt idx="254">
                  <c:v>42598</c:v>
                </c:pt>
                <c:pt idx="255">
                  <c:v>42599</c:v>
                </c:pt>
                <c:pt idx="256">
                  <c:v>42600</c:v>
                </c:pt>
                <c:pt idx="257">
                  <c:v>42601</c:v>
                </c:pt>
                <c:pt idx="258">
                  <c:v>42604</c:v>
                </c:pt>
                <c:pt idx="259">
                  <c:v>42605</c:v>
                </c:pt>
                <c:pt idx="260">
                  <c:v>42606</c:v>
                </c:pt>
                <c:pt idx="261">
                  <c:v>42607</c:v>
                </c:pt>
                <c:pt idx="262">
                  <c:v>42608</c:v>
                </c:pt>
                <c:pt idx="263">
                  <c:v>42611</c:v>
                </c:pt>
                <c:pt idx="264">
                  <c:v>42612</c:v>
                </c:pt>
                <c:pt idx="265">
                  <c:v>42613</c:v>
                </c:pt>
                <c:pt idx="266">
                  <c:v>42614</c:v>
                </c:pt>
                <c:pt idx="267">
                  <c:v>42615</c:v>
                </c:pt>
                <c:pt idx="268">
                  <c:v>42618</c:v>
                </c:pt>
                <c:pt idx="269">
                  <c:v>42619</c:v>
                </c:pt>
                <c:pt idx="270">
                  <c:v>42620</c:v>
                </c:pt>
                <c:pt idx="271">
                  <c:v>42621</c:v>
                </c:pt>
                <c:pt idx="272">
                  <c:v>42622</c:v>
                </c:pt>
                <c:pt idx="273">
                  <c:v>42625</c:v>
                </c:pt>
                <c:pt idx="274">
                  <c:v>42626</c:v>
                </c:pt>
                <c:pt idx="275">
                  <c:v>42627</c:v>
                </c:pt>
                <c:pt idx="276">
                  <c:v>42632</c:v>
                </c:pt>
                <c:pt idx="277">
                  <c:v>42633</c:v>
                </c:pt>
                <c:pt idx="278">
                  <c:v>42634</c:v>
                </c:pt>
                <c:pt idx="279">
                  <c:v>42635</c:v>
                </c:pt>
                <c:pt idx="280">
                  <c:v>42636</c:v>
                </c:pt>
                <c:pt idx="281">
                  <c:v>42639</c:v>
                </c:pt>
                <c:pt idx="282">
                  <c:v>42640</c:v>
                </c:pt>
                <c:pt idx="283">
                  <c:v>42641</c:v>
                </c:pt>
                <c:pt idx="284">
                  <c:v>42642</c:v>
                </c:pt>
                <c:pt idx="285">
                  <c:v>42643</c:v>
                </c:pt>
                <c:pt idx="286">
                  <c:v>42653</c:v>
                </c:pt>
                <c:pt idx="287">
                  <c:v>42654</c:v>
                </c:pt>
                <c:pt idx="288">
                  <c:v>42655</c:v>
                </c:pt>
                <c:pt idx="289">
                  <c:v>42656</c:v>
                </c:pt>
                <c:pt idx="290">
                  <c:v>42657</c:v>
                </c:pt>
                <c:pt idx="291">
                  <c:v>42660</c:v>
                </c:pt>
                <c:pt idx="292">
                  <c:v>42661</c:v>
                </c:pt>
                <c:pt idx="293">
                  <c:v>42662</c:v>
                </c:pt>
                <c:pt idx="294">
                  <c:v>42663</c:v>
                </c:pt>
                <c:pt idx="295">
                  <c:v>42664</c:v>
                </c:pt>
                <c:pt idx="296">
                  <c:v>42667</c:v>
                </c:pt>
                <c:pt idx="297">
                  <c:v>42668</c:v>
                </c:pt>
                <c:pt idx="298">
                  <c:v>42669</c:v>
                </c:pt>
                <c:pt idx="299">
                  <c:v>42670</c:v>
                </c:pt>
                <c:pt idx="300">
                  <c:v>42671</c:v>
                </c:pt>
                <c:pt idx="301">
                  <c:v>42674</c:v>
                </c:pt>
                <c:pt idx="302">
                  <c:v>42675</c:v>
                </c:pt>
                <c:pt idx="303">
                  <c:v>42676</c:v>
                </c:pt>
                <c:pt idx="304">
                  <c:v>42677</c:v>
                </c:pt>
                <c:pt idx="305">
                  <c:v>42678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42688</c:v>
                </c:pt>
                <c:pt idx="312">
                  <c:v>42689</c:v>
                </c:pt>
                <c:pt idx="313">
                  <c:v>42690</c:v>
                </c:pt>
                <c:pt idx="314">
                  <c:v>42691</c:v>
                </c:pt>
                <c:pt idx="315">
                  <c:v>42692</c:v>
                </c:pt>
                <c:pt idx="316">
                  <c:v>42695</c:v>
                </c:pt>
                <c:pt idx="317">
                  <c:v>42696</c:v>
                </c:pt>
                <c:pt idx="318">
                  <c:v>42697</c:v>
                </c:pt>
                <c:pt idx="319">
                  <c:v>42698</c:v>
                </c:pt>
                <c:pt idx="320">
                  <c:v>42699</c:v>
                </c:pt>
                <c:pt idx="321">
                  <c:v>42702</c:v>
                </c:pt>
                <c:pt idx="322">
                  <c:v>42703</c:v>
                </c:pt>
                <c:pt idx="323">
                  <c:v>42704</c:v>
                </c:pt>
                <c:pt idx="324">
                  <c:v>42705</c:v>
                </c:pt>
                <c:pt idx="325">
                  <c:v>42706</c:v>
                </c:pt>
                <c:pt idx="326">
                  <c:v>42709</c:v>
                </c:pt>
                <c:pt idx="327">
                  <c:v>42710</c:v>
                </c:pt>
                <c:pt idx="328">
                  <c:v>42711</c:v>
                </c:pt>
                <c:pt idx="329">
                  <c:v>42712</c:v>
                </c:pt>
                <c:pt idx="330">
                  <c:v>42713</c:v>
                </c:pt>
                <c:pt idx="331">
                  <c:v>42716</c:v>
                </c:pt>
                <c:pt idx="332">
                  <c:v>42717</c:v>
                </c:pt>
                <c:pt idx="333">
                  <c:v>42718</c:v>
                </c:pt>
                <c:pt idx="334">
                  <c:v>42719</c:v>
                </c:pt>
                <c:pt idx="335">
                  <c:v>42720</c:v>
                </c:pt>
                <c:pt idx="336">
                  <c:v>42723</c:v>
                </c:pt>
                <c:pt idx="337">
                  <c:v>42724</c:v>
                </c:pt>
                <c:pt idx="338">
                  <c:v>42725</c:v>
                </c:pt>
                <c:pt idx="339">
                  <c:v>42726</c:v>
                </c:pt>
                <c:pt idx="340">
                  <c:v>42727</c:v>
                </c:pt>
                <c:pt idx="341">
                  <c:v>42730</c:v>
                </c:pt>
                <c:pt idx="342">
                  <c:v>42731</c:v>
                </c:pt>
                <c:pt idx="343">
                  <c:v>42732</c:v>
                </c:pt>
                <c:pt idx="344">
                  <c:v>42733</c:v>
                </c:pt>
                <c:pt idx="345">
                  <c:v>42734</c:v>
                </c:pt>
                <c:pt idx="346">
                  <c:v>42738</c:v>
                </c:pt>
                <c:pt idx="347">
                  <c:v>42739</c:v>
                </c:pt>
                <c:pt idx="348">
                  <c:v>42740</c:v>
                </c:pt>
                <c:pt idx="349">
                  <c:v>42741</c:v>
                </c:pt>
                <c:pt idx="350">
                  <c:v>42744</c:v>
                </c:pt>
                <c:pt idx="351">
                  <c:v>42745</c:v>
                </c:pt>
                <c:pt idx="352">
                  <c:v>42746</c:v>
                </c:pt>
                <c:pt idx="353">
                  <c:v>42747</c:v>
                </c:pt>
                <c:pt idx="354">
                  <c:v>42748</c:v>
                </c:pt>
                <c:pt idx="355">
                  <c:v>42751</c:v>
                </c:pt>
                <c:pt idx="356">
                  <c:v>42752</c:v>
                </c:pt>
                <c:pt idx="357">
                  <c:v>42753</c:v>
                </c:pt>
                <c:pt idx="358">
                  <c:v>42754</c:v>
                </c:pt>
                <c:pt idx="359">
                  <c:v>42755</c:v>
                </c:pt>
                <c:pt idx="360">
                  <c:v>42758</c:v>
                </c:pt>
                <c:pt idx="361">
                  <c:v>42759</c:v>
                </c:pt>
                <c:pt idx="362">
                  <c:v>42760</c:v>
                </c:pt>
                <c:pt idx="363">
                  <c:v>42761</c:v>
                </c:pt>
                <c:pt idx="364">
                  <c:v>42769</c:v>
                </c:pt>
                <c:pt idx="365">
                  <c:v>42772</c:v>
                </c:pt>
                <c:pt idx="366">
                  <c:v>42773</c:v>
                </c:pt>
                <c:pt idx="367">
                  <c:v>42774</c:v>
                </c:pt>
                <c:pt idx="368">
                  <c:v>42775</c:v>
                </c:pt>
                <c:pt idx="369">
                  <c:v>42776</c:v>
                </c:pt>
                <c:pt idx="370">
                  <c:v>42779</c:v>
                </c:pt>
                <c:pt idx="371">
                  <c:v>42780</c:v>
                </c:pt>
                <c:pt idx="372">
                  <c:v>42781</c:v>
                </c:pt>
                <c:pt idx="373">
                  <c:v>42782</c:v>
                </c:pt>
                <c:pt idx="374">
                  <c:v>42783</c:v>
                </c:pt>
                <c:pt idx="375">
                  <c:v>42786</c:v>
                </c:pt>
                <c:pt idx="376">
                  <c:v>42787</c:v>
                </c:pt>
                <c:pt idx="377">
                  <c:v>42788</c:v>
                </c:pt>
                <c:pt idx="378">
                  <c:v>42789</c:v>
                </c:pt>
                <c:pt idx="379">
                  <c:v>42790</c:v>
                </c:pt>
                <c:pt idx="380">
                  <c:v>42793</c:v>
                </c:pt>
                <c:pt idx="381">
                  <c:v>42794</c:v>
                </c:pt>
                <c:pt idx="382">
                  <c:v>42795</c:v>
                </c:pt>
                <c:pt idx="383">
                  <c:v>42796</c:v>
                </c:pt>
                <c:pt idx="384">
                  <c:v>42797</c:v>
                </c:pt>
                <c:pt idx="385">
                  <c:v>42800</c:v>
                </c:pt>
                <c:pt idx="386">
                  <c:v>42801</c:v>
                </c:pt>
                <c:pt idx="387">
                  <c:v>42802</c:v>
                </c:pt>
                <c:pt idx="388">
                  <c:v>42803</c:v>
                </c:pt>
                <c:pt idx="389">
                  <c:v>42804</c:v>
                </c:pt>
                <c:pt idx="390">
                  <c:v>42807</c:v>
                </c:pt>
                <c:pt idx="391">
                  <c:v>42808</c:v>
                </c:pt>
                <c:pt idx="392">
                  <c:v>42809</c:v>
                </c:pt>
                <c:pt idx="393">
                  <c:v>42810</c:v>
                </c:pt>
                <c:pt idx="394">
                  <c:v>42811</c:v>
                </c:pt>
                <c:pt idx="395">
                  <c:v>42814</c:v>
                </c:pt>
                <c:pt idx="396">
                  <c:v>42815</c:v>
                </c:pt>
                <c:pt idx="397">
                  <c:v>42816</c:v>
                </c:pt>
                <c:pt idx="398">
                  <c:v>42817</c:v>
                </c:pt>
                <c:pt idx="399">
                  <c:v>42818</c:v>
                </c:pt>
                <c:pt idx="400">
                  <c:v>42821</c:v>
                </c:pt>
                <c:pt idx="401">
                  <c:v>42822</c:v>
                </c:pt>
                <c:pt idx="402">
                  <c:v>42823</c:v>
                </c:pt>
                <c:pt idx="403">
                  <c:v>42824</c:v>
                </c:pt>
                <c:pt idx="404">
                  <c:v>42825</c:v>
                </c:pt>
                <c:pt idx="405">
                  <c:v>42831</c:v>
                </c:pt>
                <c:pt idx="406">
                  <c:v>42832</c:v>
                </c:pt>
                <c:pt idx="407">
                  <c:v>42835</c:v>
                </c:pt>
                <c:pt idx="408">
                  <c:v>42836</c:v>
                </c:pt>
                <c:pt idx="409">
                  <c:v>42837</c:v>
                </c:pt>
                <c:pt idx="410">
                  <c:v>42838</c:v>
                </c:pt>
                <c:pt idx="411">
                  <c:v>42839</c:v>
                </c:pt>
                <c:pt idx="412">
                  <c:v>42842</c:v>
                </c:pt>
                <c:pt idx="413">
                  <c:v>42843</c:v>
                </c:pt>
                <c:pt idx="414">
                  <c:v>42844</c:v>
                </c:pt>
                <c:pt idx="415">
                  <c:v>42845</c:v>
                </c:pt>
                <c:pt idx="416">
                  <c:v>42846</c:v>
                </c:pt>
                <c:pt idx="417">
                  <c:v>42849</c:v>
                </c:pt>
                <c:pt idx="418">
                  <c:v>42850</c:v>
                </c:pt>
                <c:pt idx="419">
                  <c:v>42851</c:v>
                </c:pt>
                <c:pt idx="420">
                  <c:v>42852</c:v>
                </c:pt>
                <c:pt idx="421">
                  <c:v>42853</c:v>
                </c:pt>
                <c:pt idx="422">
                  <c:v>42857</c:v>
                </c:pt>
                <c:pt idx="423">
                  <c:v>42858</c:v>
                </c:pt>
                <c:pt idx="424">
                  <c:v>42859</c:v>
                </c:pt>
                <c:pt idx="425">
                  <c:v>42860</c:v>
                </c:pt>
                <c:pt idx="426">
                  <c:v>42863</c:v>
                </c:pt>
                <c:pt idx="427">
                  <c:v>42864</c:v>
                </c:pt>
                <c:pt idx="428">
                  <c:v>42865</c:v>
                </c:pt>
                <c:pt idx="429">
                  <c:v>42866</c:v>
                </c:pt>
                <c:pt idx="430">
                  <c:v>42867</c:v>
                </c:pt>
                <c:pt idx="431">
                  <c:v>42870</c:v>
                </c:pt>
                <c:pt idx="432">
                  <c:v>42871</c:v>
                </c:pt>
                <c:pt idx="433">
                  <c:v>42872</c:v>
                </c:pt>
                <c:pt idx="434">
                  <c:v>42873</c:v>
                </c:pt>
                <c:pt idx="435">
                  <c:v>42874</c:v>
                </c:pt>
                <c:pt idx="436">
                  <c:v>42877</c:v>
                </c:pt>
                <c:pt idx="437">
                  <c:v>42878</c:v>
                </c:pt>
                <c:pt idx="438">
                  <c:v>42879</c:v>
                </c:pt>
                <c:pt idx="439">
                  <c:v>42880</c:v>
                </c:pt>
                <c:pt idx="440">
                  <c:v>42881</c:v>
                </c:pt>
                <c:pt idx="441">
                  <c:v>42882</c:v>
                </c:pt>
                <c:pt idx="442">
                  <c:v>42886</c:v>
                </c:pt>
                <c:pt idx="443">
                  <c:v>42887</c:v>
                </c:pt>
                <c:pt idx="444">
                  <c:v>42888</c:v>
                </c:pt>
                <c:pt idx="445">
                  <c:v>42891</c:v>
                </c:pt>
                <c:pt idx="446">
                  <c:v>42892</c:v>
                </c:pt>
                <c:pt idx="447">
                  <c:v>42892</c:v>
                </c:pt>
                <c:pt idx="448">
                  <c:v>42893</c:v>
                </c:pt>
                <c:pt idx="449">
                  <c:v>42894</c:v>
                </c:pt>
                <c:pt idx="450">
                  <c:v>42895</c:v>
                </c:pt>
                <c:pt idx="451">
                  <c:v>42898</c:v>
                </c:pt>
                <c:pt idx="452">
                  <c:v>42899</c:v>
                </c:pt>
                <c:pt idx="453">
                  <c:v>42900</c:v>
                </c:pt>
                <c:pt idx="454">
                  <c:v>42901</c:v>
                </c:pt>
                <c:pt idx="455">
                  <c:v>42902</c:v>
                </c:pt>
                <c:pt idx="456">
                  <c:v>42905</c:v>
                </c:pt>
                <c:pt idx="457">
                  <c:v>42906</c:v>
                </c:pt>
                <c:pt idx="458">
                  <c:v>42907</c:v>
                </c:pt>
                <c:pt idx="459">
                  <c:v>42908</c:v>
                </c:pt>
                <c:pt idx="460">
                  <c:v>42909</c:v>
                </c:pt>
                <c:pt idx="461">
                  <c:v>42912</c:v>
                </c:pt>
                <c:pt idx="462">
                  <c:v>42913</c:v>
                </c:pt>
                <c:pt idx="463">
                  <c:v>42914</c:v>
                </c:pt>
                <c:pt idx="464">
                  <c:v>42915</c:v>
                </c:pt>
                <c:pt idx="465">
                  <c:v>42916</c:v>
                </c:pt>
                <c:pt idx="466">
                  <c:v>42919</c:v>
                </c:pt>
                <c:pt idx="467">
                  <c:v>42920</c:v>
                </c:pt>
                <c:pt idx="468">
                  <c:v>42921</c:v>
                </c:pt>
                <c:pt idx="469">
                  <c:v>42922</c:v>
                </c:pt>
                <c:pt idx="470">
                  <c:v>42923</c:v>
                </c:pt>
                <c:pt idx="471">
                  <c:v>42926</c:v>
                </c:pt>
                <c:pt idx="472">
                  <c:v>42927</c:v>
                </c:pt>
                <c:pt idx="473">
                  <c:v>42928</c:v>
                </c:pt>
                <c:pt idx="474">
                  <c:v>42929</c:v>
                </c:pt>
                <c:pt idx="475">
                  <c:v>42930</c:v>
                </c:pt>
                <c:pt idx="476">
                  <c:v>42933</c:v>
                </c:pt>
                <c:pt idx="477">
                  <c:v>42934</c:v>
                </c:pt>
                <c:pt idx="478">
                  <c:v>42935</c:v>
                </c:pt>
                <c:pt idx="479">
                  <c:v>42936</c:v>
                </c:pt>
                <c:pt idx="480">
                  <c:v>42937</c:v>
                </c:pt>
                <c:pt idx="481">
                  <c:v>42940</c:v>
                </c:pt>
                <c:pt idx="482">
                  <c:v>42941</c:v>
                </c:pt>
                <c:pt idx="483">
                  <c:v>42942</c:v>
                </c:pt>
                <c:pt idx="484">
                  <c:v>42943</c:v>
                </c:pt>
                <c:pt idx="485">
                  <c:v>42944</c:v>
                </c:pt>
                <c:pt idx="486">
                  <c:v>42947</c:v>
                </c:pt>
                <c:pt idx="487">
                  <c:v>42948</c:v>
                </c:pt>
                <c:pt idx="488">
                  <c:v>42949</c:v>
                </c:pt>
                <c:pt idx="489">
                  <c:v>42950</c:v>
                </c:pt>
                <c:pt idx="490">
                  <c:v>42951</c:v>
                </c:pt>
                <c:pt idx="491">
                  <c:v>42954</c:v>
                </c:pt>
                <c:pt idx="492">
                  <c:v>42955</c:v>
                </c:pt>
                <c:pt idx="493">
                  <c:v>42956</c:v>
                </c:pt>
                <c:pt idx="494">
                  <c:v>42957</c:v>
                </c:pt>
                <c:pt idx="495">
                  <c:v>42958</c:v>
                </c:pt>
                <c:pt idx="496">
                  <c:v>42961</c:v>
                </c:pt>
                <c:pt idx="497">
                  <c:v>42962</c:v>
                </c:pt>
                <c:pt idx="498">
                  <c:v>42963</c:v>
                </c:pt>
                <c:pt idx="499">
                  <c:v>42964</c:v>
                </c:pt>
                <c:pt idx="500">
                  <c:v>42965</c:v>
                </c:pt>
                <c:pt idx="501">
                  <c:v>42968</c:v>
                </c:pt>
                <c:pt idx="502">
                  <c:v>42969</c:v>
                </c:pt>
                <c:pt idx="503">
                  <c:v>42970</c:v>
                </c:pt>
                <c:pt idx="504">
                  <c:v>42971</c:v>
                </c:pt>
                <c:pt idx="505">
                  <c:v>42972</c:v>
                </c:pt>
                <c:pt idx="506">
                  <c:v>42975</c:v>
                </c:pt>
                <c:pt idx="507">
                  <c:v>42976</c:v>
                </c:pt>
                <c:pt idx="508">
                  <c:v>42977</c:v>
                </c:pt>
                <c:pt idx="509">
                  <c:v>42978</c:v>
                </c:pt>
                <c:pt idx="510">
                  <c:v>42979</c:v>
                </c:pt>
                <c:pt idx="511">
                  <c:v>42982</c:v>
                </c:pt>
                <c:pt idx="512">
                  <c:v>42983</c:v>
                </c:pt>
                <c:pt idx="513">
                  <c:v>42984</c:v>
                </c:pt>
                <c:pt idx="514">
                  <c:v>42985</c:v>
                </c:pt>
                <c:pt idx="515">
                  <c:v>42986</c:v>
                </c:pt>
                <c:pt idx="516">
                  <c:v>42989</c:v>
                </c:pt>
                <c:pt idx="517">
                  <c:v>42990</c:v>
                </c:pt>
                <c:pt idx="518">
                  <c:v>42991</c:v>
                </c:pt>
                <c:pt idx="519">
                  <c:v>42992</c:v>
                </c:pt>
                <c:pt idx="520">
                  <c:v>42993</c:v>
                </c:pt>
                <c:pt idx="521">
                  <c:v>42996</c:v>
                </c:pt>
                <c:pt idx="522">
                  <c:v>42997</c:v>
                </c:pt>
                <c:pt idx="523">
                  <c:v>42998</c:v>
                </c:pt>
                <c:pt idx="524">
                  <c:v>42999</c:v>
                </c:pt>
                <c:pt idx="525">
                  <c:v>43000</c:v>
                </c:pt>
                <c:pt idx="526">
                  <c:v>43003</c:v>
                </c:pt>
                <c:pt idx="527">
                  <c:v>43004</c:v>
                </c:pt>
                <c:pt idx="528">
                  <c:v>43005</c:v>
                </c:pt>
                <c:pt idx="529">
                  <c:v>43006</c:v>
                </c:pt>
                <c:pt idx="530">
                  <c:v>43007</c:v>
                </c:pt>
                <c:pt idx="531">
                  <c:v>43017</c:v>
                </c:pt>
                <c:pt idx="532">
                  <c:v>43018</c:v>
                </c:pt>
                <c:pt idx="533">
                  <c:v>43019</c:v>
                </c:pt>
                <c:pt idx="534">
                  <c:v>43020</c:v>
                </c:pt>
                <c:pt idx="535">
                  <c:v>43021</c:v>
                </c:pt>
                <c:pt idx="536">
                  <c:v>43024</c:v>
                </c:pt>
                <c:pt idx="537">
                  <c:v>43025</c:v>
                </c:pt>
                <c:pt idx="538">
                  <c:v>43026</c:v>
                </c:pt>
                <c:pt idx="539">
                  <c:v>43027</c:v>
                </c:pt>
                <c:pt idx="540">
                  <c:v>43028</c:v>
                </c:pt>
                <c:pt idx="541">
                  <c:v>43031</c:v>
                </c:pt>
                <c:pt idx="542">
                  <c:v>43032</c:v>
                </c:pt>
                <c:pt idx="543">
                  <c:v>43033</c:v>
                </c:pt>
                <c:pt idx="544">
                  <c:v>43034</c:v>
                </c:pt>
                <c:pt idx="545">
                  <c:v>43035</c:v>
                </c:pt>
                <c:pt idx="546">
                  <c:v>43038</c:v>
                </c:pt>
                <c:pt idx="547">
                  <c:v>43039</c:v>
                </c:pt>
                <c:pt idx="548">
                  <c:v>43040</c:v>
                </c:pt>
                <c:pt idx="549">
                  <c:v>43041</c:v>
                </c:pt>
              </c:numCache>
            </c:numRef>
          </c:cat>
          <c:val>
            <c:numRef>
              <c:f>基差!$M$2:$M$551</c:f>
              <c:numCache>
                <c:formatCode>General</c:formatCode>
                <c:ptCount val="550"/>
                <c:pt idx="0">
                  <c:v>35</c:v>
                </c:pt>
                <c:pt idx="1">
                  <c:v>35</c:v>
                </c:pt>
                <c:pt idx="2">
                  <c:v>-25</c:v>
                </c:pt>
                <c:pt idx="3">
                  <c:v>-20</c:v>
                </c:pt>
                <c:pt idx="4">
                  <c:v>-30</c:v>
                </c:pt>
                <c:pt idx="5">
                  <c:v>-25</c:v>
                </c:pt>
                <c:pt idx="6">
                  <c:v>-100</c:v>
                </c:pt>
                <c:pt idx="7">
                  <c:v>-80</c:v>
                </c:pt>
                <c:pt idx="8">
                  <c:v>105</c:v>
                </c:pt>
                <c:pt idx="9">
                  <c:v>80</c:v>
                </c:pt>
                <c:pt idx="10">
                  <c:v>135</c:v>
                </c:pt>
                <c:pt idx="11">
                  <c:v>175</c:v>
                </c:pt>
                <c:pt idx="12">
                  <c:v>160</c:v>
                </c:pt>
                <c:pt idx="13">
                  <c:v>200</c:v>
                </c:pt>
                <c:pt idx="14">
                  <c:v>200</c:v>
                </c:pt>
                <c:pt idx="15">
                  <c:v>325</c:v>
                </c:pt>
                <c:pt idx="16">
                  <c:v>305</c:v>
                </c:pt>
                <c:pt idx="17">
                  <c:v>300</c:v>
                </c:pt>
                <c:pt idx="18">
                  <c:v>265</c:v>
                </c:pt>
                <c:pt idx="19">
                  <c:v>180</c:v>
                </c:pt>
                <c:pt idx="20">
                  <c:v>235</c:v>
                </c:pt>
                <c:pt idx="21">
                  <c:v>230</c:v>
                </c:pt>
                <c:pt idx="22">
                  <c:v>265</c:v>
                </c:pt>
                <c:pt idx="23">
                  <c:v>270</c:v>
                </c:pt>
                <c:pt idx="24">
                  <c:v>275</c:v>
                </c:pt>
                <c:pt idx="25">
                  <c:v>225</c:v>
                </c:pt>
                <c:pt idx="26">
                  <c:v>250</c:v>
                </c:pt>
                <c:pt idx="27">
                  <c:v>240</c:v>
                </c:pt>
                <c:pt idx="28">
                  <c:v>245</c:v>
                </c:pt>
                <c:pt idx="29">
                  <c:v>280</c:v>
                </c:pt>
                <c:pt idx="30">
                  <c:v>280</c:v>
                </c:pt>
                <c:pt idx="31">
                  <c:v>255</c:v>
                </c:pt>
                <c:pt idx="32">
                  <c:v>270</c:v>
                </c:pt>
                <c:pt idx="33">
                  <c:v>280</c:v>
                </c:pt>
                <c:pt idx="34">
                  <c:v>285</c:v>
                </c:pt>
                <c:pt idx="35">
                  <c:v>305</c:v>
                </c:pt>
                <c:pt idx="36">
                  <c:v>290</c:v>
                </c:pt>
                <c:pt idx="37">
                  <c:v>270</c:v>
                </c:pt>
                <c:pt idx="38">
                  <c:v>255</c:v>
                </c:pt>
                <c:pt idx="39">
                  <c:v>245</c:v>
                </c:pt>
                <c:pt idx="40">
                  <c:v>240</c:v>
                </c:pt>
                <c:pt idx="41">
                  <c:v>240</c:v>
                </c:pt>
                <c:pt idx="42">
                  <c:v>200</c:v>
                </c:pt>
                <c:pt idx="43">
                  <c:v>200</c:v>
                </c:pt>
                <c:pt idx="44">
                  <c:v>225</c:v>
                </c:pt>
                <c:pt idx="45">
                  <c:v>240</c:v>
                </c:pt>
                <c:pt idx="46">
                  <c:v>230</c:v>
                </c:pt>
                <c:pt idx="47">
                  <c:v>235</c:v>
                </c:pt>
                <c:pt idx="48">
                  <c:v>235</c:v>
                </c:pt>
                <c:pt idx="49">
                  <c:v>235</c:v>
                </c:pt>
                <c:pt idx="50">
                  <c:v>230</c:v>
                </c:pt>
                <c:pt idx="51">
                  <c:v>230</c:v>
                </c:pt>
                <c:pt idx="52">
                  <c:v>235</c:v>
                </c:pt>
                <c:pt idx="53">
                  <c:v>285</c:v>
                </c:pt>
                <c:pt idx="54">
                  <c:v>295</c:v>
                </c:pt>
                <c:pt idx="55">
                  <c:v>320</c:v>
                </c:pt>
                <c:pt idx="56">
                  <c:v>300</c:v>
                </c:pt>
                <c:pt idx="57">
                  <c:v>310</c:v>
                </c:pt>
                <c:pt idx="58">
                  <c:v>315</c:v>
                </c:pt>
                <c:pt idx="59">
                  <c:v>350</c:v>
                </c:pt>
                <c:pt idx="60">
                  <c:v>355</c:v>
                </c:pt>
                <c:pt idx="61">
                  <c:v>320</c:v>
                </c:pt>
                <c:pt idx="62">
                  <c:v>265</c:v>
                </c:pt>
                <c:pt idx="63">
                  <c:v>265</c:v>
                </c:pt>
                <c:pt idx="64">
                  <c:v>265</c:v>
                </c:pt>
                <c:pt idx="65">
                  <c:v>220</c:v>
                </c:pt>
                <c:pt idx="66">
                  <c:v>165</c:v>
                </c:pt>
                <c:pt idx="67">
                  <c:v>200</c:v>
                </c:pt>
                <c:pt idx="68">
                  <c:v>205</c:v>
                </c:pt>
                <c:pt idx="69">
                  <c:v>160</c:v>
                </c:pt>
                <c:pt idx="70">
                  <c:v>150</c:v>
                </c:pt>
                <c:pt idx="71">
                  <c:v>170</c:v>
                </c:pt>
                <c:pt idx="72">
                  <c:v>175</c:v>
                </c:pt>
                <c:pt idx="73">
                  <c:v>250</c:v>
                </c:pt>
                <c:pt idx="74">
                  <c:v>155</c:v>
                </c:pt>
                <c:pt idx="75">
                  <c:v>120</c:v>
                </c:pt>
                <c:pt idx="76">
                  <c:v>95</c:v>
                </c:pt>
                <c:pt idx="77">
                  <c:v>170</c:v>
                </c:pt>
                <c:pt idx="78">
                  <c:v>200</c:v>
                </c:pt>
                <c:pt idx="79">
                  <c:v>180</c:v>
                </c:pt>
                <c:pt idx="80">
                  <c:v>135</c:v>
                </c:pt>
                <c:pt idx="81">
                  <c:v>140</c:v>
                </c:pt>
                <c:pt idx="82">
                  <c:v>170</c:v>
                </c:pt>
                <c:pt idx="83">
                  <c:v>165</c:v>
                </c:pt>
                <c:pt idx="84">
                  <c:v>190</c:v>
                </c:pt>
                <c:pt idx="85">
                  <c:v>145</c:v>
                </c:pt>
                <c:pt idx="86">
                  <c:v>125</c:v>
                </c:pt>
                <c:pt idx="87">
                  <c:v>85</c:v>
                </c:pt>
                <c:pt idx="88">
                  <c:v>85</c:v>
                </c:pt>
                <c:pt idx="89">
                  <c:v>80</c:v>
                </c:pt>
                <c:pt idx="90">
                  <c:v>85</c:v>
                </c:pt>
                <c:pt idx="91">
                  <c:v>65</c:v>
                </c:pt>
                <c:pt idx="92">
                  <c:v>60</c:v>
                </c:pt>
                <c:pt idx="93">
                  <c:v>20</c:v>
                </c:pt>
                <c:pt idx="94">
                  <c:v>5</c:v>
                </c:pt>
                <c:pt idx="95">
                  <c:v>45</c:v>
                </c:pt>
                <c:pt idx="96">
                  <c:v>-10</c:v>
                </c:pt>
                <c:pt idx="97">
                  <c:v>15</c:v>
                </c:pt>
                <c:pt idx="98">
                  <c:v>65</c:v>
                </c:pt>
                <c:pt idx="99">
                  <c:v>45</c:v>
                </c:pt>
                <c:pt idx="100">
                  <c:v>0</c:v>
                </c:pt>
                <c:pt idx="101">
                  <c:v>20</c:v>
                </c:pt>
                <c:pt idx="102">
                  <c:v>30</c:v>
                </c:pt>
                <c:pt idx="103">
                  <c:v>110</c:v>
                </c:pt>
                <c:pt idx="104">
                  <c:v>65</c:v>
                </c:pt>
                <c:pt idx="105">
                  <c:v>130</c:v>
                </c:pt>
                <c:pt idx="106">
                  <c:v>165</c:v>
                </c:pt>
                <c:pt idx="107">
                  <c:v>225</c:v>
                </c:pt>
                <c:pt idx="108">
                  <c:v>240</c:v>
                </c:pt>
                <c:pt idx="109">
                  <c:v>220</c:v>
                </c:pt>
                <c:pt idx="110">
                  <c:v>190</c:v>
                </c:pt>
                <c:pt idx="111">
                  <c:v>150</c:v>
                </c:pt>
                <c:pt idx="112">
                  <c:v>145</c:v>
                </c:pt>
                <c:pt idx="113">
                  <c:v>60</c:v>
                </c:pt>
                <c:pt idx="114">
                  <c:v>40</c:v>
                </c:pt>
                <c:pt idx="115">
                  <c:v>90</c:v>
                </c:pt>
                <c:pt idx="116">
                  <c:v>75</c:v>
                </c:pt>
                <c:pt idx="117">
                  <c:v>40</c:v>
                </c:pt>
                <c:pt idx="118">
                  <c:v>170</c:v>
                </c:pt>
                <c:pt idx="119">
                  <c:v>145</c:v>
                </c:pt>
                <c:pt idx="120">
                  <c:v>145</c:v>
                </c:pt>
                <c:pt idx="121">
                  <c:v>115</c:v>
                </c:pt>
                <c:pt idx="122">
                  <c:v>85</c:v>
                </c:pt>
                <c:pt idx="123">
                  <c:v>85</c:v>
                </c:pt>
                <c:pt idx="124">
                  <c:v>75</c:v>
                </c:pt>
                <c:pt idx="125">
                  <c:v>20</c:v>
                </c:pt>
                <c:pt idx="126">
                  <c:v>30</c:v>
                </c:pt>
                <c:pt idx="127">
                  <c:v>110</c:v>
                </c:pt>
                <c:pt idx="128">
                  <c:v>85</c:v>
                </c:pt>
                <c:pt idx="129">
                  <c:v>130</c:v>
                </c:pt>
                <c:pt idx="130">
                  <c:v>130</c:v>
                </c:pt>
                <c:pt idx="131">
                  <c:v>65</c:v>
                </c:pt>
                <c:pt idx="132">
                  <c:v>25</c:v>
                </c:pt>
                <c:pt idx="133">
                  <c:v>60</c:v>
                </c:pt>
                <c:pt idx="134">
                  <c:v>70</c:v>
                </c:pt>
                <c:pt idx="135">
                  <c:v>35</c:v>
                </c:pt>
                <c:pt idx="136">
                  <c:v>35</c:v>
                </c:pt>
                <c:pt idx="137">
                  <c:v>35</c:v>
                </c:pt>
                <c:pt idx="138">
                  <c:v>0</c:v>
                </c:pt>
                <c:pt idx="139">
                  <c:v>-5</c:v>
                </c:pt>
                <c:pt idx="140">
                  <c:v>-35</c:v>
                </c:pt>
                <c:pt idx="141">
                  <c:v>-75</c:v>
                </c:pt>
                <c:pt idx="142">
                  <c:v>-80</c:v>
                </c:pt>
                <c:pt idx="143">
                  <c:v>-10</c:v>
                </c:pt>
                <c:pt idx="144">
                  <c:v>50</c:v>
                </c:pt>
                <c:pt idx="145">
                  <c:v>-10</c:v>
                </c:pt>
                <c:pt idx="146">
                  <c:v>70</c:v>
                </c:pt>
                <c:pt idx="147">
                  <c:v>100</c:v>
                </c:pt>
                <c:pt idx="148">
                  <c:v>125</c:v>
                </c:pt>
                <c:pt idx="149">
                  <c:v>110</c:v>
                </c:pt>
                <c:pt idx="150">
                  <c:v>15</c:v>
                </c:pt>
                <c:pt idx="151">
                  <c:v>-15</c:v>
                </c:pt>
                <c:pt idx="152">
                  <c:v>20</c:v>
                </c:pt>
                <c:pt idx="153">
                  <c:v>70</c:v>
                </c:pt>
                <c:pt idx="154">
                  <c:v>75</c:v>
                </c:pt>
                <c:pt idx="155">
                  <c:v>145</c:v>
                </c:pt>
                <c:pt idx="156">
                  <c:v>260</c:v>
                </c:pt>
                <c:pt idx="157">
                  <c:v>285</c:v>
                </c:pt>
                <c:pt idx="158">
                  <c:v>375</c:v>
                </c:pt>
                <c:pt idx="159">
                  <c:v>350</c:v>
                </c:pt>
                <c:pt idx="160">
                  <c:v>355</c:v>
                </c:pt>
                <c:pt idx="161">
                  <c:v>290</c:v>
                </c:pt>
                <c:pt idx="162">
                  <c:v>305</c:v>
                </c:pt>
                <c:pt idx="163">
                  <c:v>355</c:v>
                </c:pt>
                <c:pt idx="164">
                  <c:v>355</c:v>
                </c:pt>
                <c:pt idx="165">
                  <c:v>435</c:v>
                </c:pt>
                <c:pt idx="166">
                  <c:v>395</c:v>
                </c:pt>
                <c:pt idx="167">
                  <c:v>390</c:v>
                </c:pt>
                <c:pt idx="168">
                  <c:v>325</c:v>
                </c:pt>
                <c:pt idx="169">
                  <c:v>365</c:v>
                </c:pt>
                <c:pt idx="170">
                  <c:v>295</c:v>
                </c:pt>
                <c:pt idx="171">
                  <c:v>310</c:v>
                </c:pt>
                <c:pt idx="172">
                  <c:v>285</c:v>
                </c:pt>
                <c:pt idx="173">
                  <c:v>235</c:v>
                </c:pt>
                <c:pt idx="174">
                  <c:v>120</c:v>
                </c:pt>
                <c:pt idx="175">
                  <c:v>140</c:v>
                </c:pt>
                <c:pt idx="176">
                  <c:v>180</c:v>
                </c:pt>
                <c:pt idx="177">
                  <c:v>95</c:v>
                </c:pt>
                <c:pt idx="178">
                  <c:v>110</c:v>
                </c:pt>
                <c:pt idx="179">
                  <c:v>115</c:v>
                </c:pt>
                <c:pt idx="180">
                  <c:v>105</c:v>
                </c:pt>
                <c:pt idx="181">
                  <c:v>175</c:v>
                </c:pt>
                <c:pt idx="182">
                  <c:v>225</c:v>
                </c:pt>
                <c:pt idx="183">
                  <c:v>235</c:v>
                </c:pt>
                <c:pt idx="184">
                  <c:v>205</c:v>
                </c:pt>
                <c:pt idx="185">
                  <c:v>220</c:v>
                </c:pt>
                <c:pt idx="186">
                  <c:v>215</c:v>
                </c:pt>
                <c:pt idx="187">
                  <c:v>180</c:v>
                </c:pt>
                <c:pt idx="188">
                  <c:v>170</c:v>
                </c:pt>
                <c:pt idx="189">
                  <c:v>195</c:v>
                </c:pt>
                <c:pt idx="190">
                  <c:v>175</c:v>
                </c:pt>
                <c:pt idx="191">
                  <c:v>170</c:v>
                </c:pt>
                <c:pt idx="192">
                  <c:v>125</c:v>
                </c:pt>
                <c:pt idx="193">
                  <c:v>115</c:v>
                </c:pt>
                <c:pt idx="194">
                  <c:v>100</c:v>
                </c:pt>
                <c:pt idx="195">
                  <c:v>130</c:v>
                </c:pt>
                <c:pt idx="196">
                  <c:v>185</c:v>
                </c:pt>
                <c:pt idx="197">
                  <c:v>190</c:v>
                </c:pt>
                <c:pt idx="198">
                  <c:v>195</c:v>
                </c:pt>
                <c:pt idx="199">
                  <c:v>210</c:v>
                </c:pt>
                <c:pt idx="200">
                  <c:v>205</c:v>
                </c:pt>
                <c:pt idx="201">
                  <c:v>135</c:v>
                </c:pt>
                <c:pt idx="202">
                  <c:v>125</c:v>
                </c:pt>
                <c:pt idx="203">
                  <c:v>105</c:v>
                </c:pt>
                <c:pt idx="204">
                  <c:v>100</c:v>
                </c:pt>
                <c:pt idx="205">
                  <c:v>85</c:v>
                </c:pt>
                <c:pt idx="206">
                  <c:v>60</c:v>
                </c:pt>
                <c:pt idx="207">
                  <c:v>70</c:v>
                </c:pt>
                <c:pt idx="208">
                  <c:v>130</c:v>
                </c:pt>
                <c:pt idx="209">
                  <c:v>145</c:v>
                </c:pt>
                <c:pt idx="210">
                  <c:v>170</c:v>
                </c:pt>
                <c:pt idx="211">
                  <c:v>135</c:v>
                </c:pt>
                <c:pt idx="212">
                  <c:v>115</c:v>
                </c:pt>
                <c:pt idx="213">
                  <c:v>20</c:v>
                </c:pt>
                <c:pt idx="214">
                  <c:v>-25</c:v>
                </c:pt>
                <c:pt idx="215">
                  <c:v>-110</c:v>
                </c:pt>
                <c:pt idx="216">
                  <c:v>-195</c:v>
                </c:pt>
                <c:pt idx="217">
                  <c:v>-150</c:v>
                </c:pt>
                <c:pt idx="218">
                  <c:v>-155</c:v>
                </c:pt>
                <c:pt idx="219">
                  <c:v>-140</c:v>
                </c:pt>
                <c:pt idx="220">
                  <c:v>-140</c:v>
                </c:pt>
                <c:pt idx="221">
                  <c:v>-180</c:v>
                </c:pt>
                <c:pt idx="222">
                  <c:v>-165</c:v>
                </c:pt>
                <c:pt idx="223">
                  <c:v>-220</c:v>
                </c:pt>
                <c:pt idx="224">
                  <c:v>-120</c:v>
                </c:pt>
                <c:pt idx="225">
                  <c:v>-70</c:v>
                </c:pt>
                <c:pt idx="226">
                  <c:v>-80</c:v>
                </c:pt>
                <c:pt idx="227">
                  <c:v>-15</c:v>
                </c:pt>
                <c:pt idx="228">
                  <c:v>-95</c:v>
                </c:pt>
                <c:pt idx="229">
                  <c:v>-140</c:v>
                </c:pt>
                <c:pt idx="230">
                  <c:v>-180</c:v>
                </c:pt>
                <c:pt idx="231">
                  <c:v>-115</c:v>
                </c:pt>
                <c:pt idx="232">
                  <c:v>-145</c:v>
                </c:pt>
                <c:pt idx="233">
                  <c:v>-135</c:v>
                </c:pt>
                <c:pt idx="234">
                  <c:v>-105</c:v>
                </c:pt>
                <c:pt idx="235">
                  <c:v>-55</c:v>
                </c:pt>
                <c:pt idx="236">
                  <c:v>-145</c:v>
                </c:pt>
                <c:pt idx="237">
                  <c:v>-110</c:v>
                </c:pt>
                <c:pt idx="238">
                  <c:v>-65</c:v>
                </c:pt>
                <c:pt idx="239">
                  <c:v>10</c:v>
                </c:pt>
                <c:pt idx="240">
                  <c:v>-55</c:v>
                </c:pt>
                <c:pt idx="241">
                  <c:v>-75</c:v>
                </c:pt>
                <c:pt idx="242">
                  <c:v>-65</c:v>
                </c:pt>
                <c:pt idx="243">
                  <c:v>-90</c:v>
                </c:pt>
                <c:pt idx="244">
                  <c:v>-65</c:v>
                </c:pt>
                <c:pt idx="245">
                  <c:v>-135</c:v>
                </c:pt>
                <c:pt idx="246">
                  <c:v>-170</c:v>
                </c:pt>
                <c:pt idx="247">
                  <c:v>-145</c:v>
                </c:pt>
                <c:pt idx="248">
                  <c:v>-70</c:v>
                </c:pt>
                <c:pt idx="249">
                  <c:v>-105</c:v>
                </c:pt>
                <c:pt idx="250">
                  <c:v>0</c:v>
                </c:pt>
                <c:pt idx="251">
                  <c:v>-10</c:v>
                </c:pt>
                <c:pt idx="252">
                  <c:v>5</c:v>
                </c:pt>
                <c:pt idx="253">
                  <c:v>-15</c:v>
                </c:pt>
                <c:pt idx="254">
                  <c:v>15</c:v>
                </c:pt>
                <c:pt idx="255">
                  <c:v>55</c:v>
                </c:pt>
                <c:pt idx="256">
                  <c:v>115</c:v>
                </c:pt>
                <c:pt idx="257">
                  <c:v>305</c:v>
                </c:pt>
                <c:pt idx="258">
                  <c:v>280</c:v>
                </c:pt>
                <c:pt idx="259">
                  <c:v>280</c:v>
                </c:pt>
                <c:pt idx="260">
                  <c:v>320</c:v>
                </c:pt>
                <c:pt idx="261">
                  <c:v>380</c:v>
                </c:pt>
                <c:pt idx="262">
                  <c:v>370</c:v>
                </c:pt>
                <c:pt idx="263">
                  <c:v>395</c:v>
                </c:pt>
                <c:pt idx="264">
                  <c:v>365</c:v>
                </c:pt>
                <c:pt idx="265">
                  <c:v>420</c:v>
                </c:pt>
                <c:pt idx="266">
                  <c:v>430</c:v>
                </c:pt>
                <c:pt idx="267">
                  <c:v>415</c:v>
                </c:pt>
                <c:pt idx="268">
                  <c:v>420</c:v>
                </c:pt>
                <c:pt idx="269">
                  <c:v>345</c:v>
                </c:pt>
                <c:pt idx="270">
                  <c:v>345</c:v>
                </c:pt>
                <c:pt idx="271">
                  <c:v>390</c:v>
                </c:pt>
                <c:pt idx="272">
                  <c:v>465</c:v>
                </c:pt>
                <c:pt idx="273">
                  <c:v>525</c:v>
                </c:pt>
                <c:pt idx="274">
                  <c:v>570</c:v>
                </c:pt>
                <c:pt idx="275">
                  <c:v>595</c:v>
                </c:pt>
                <c:pt idx="276">
                  <c:v>575</c:v>
                </c:pt>
                <c:pt idx="277">
                  <c:v>665</c:v>
                </c:pt>
                <c:pt idx="278">
                  <c:v>775</c:v>
                </c:pt>
                <c:pt idx="279">
                  <c:v>810</c:v>
                </c:pt>
                <c:pt idx="280">
                  <c:v>880</c:v>
                </c:pt>
                <c:pt idx="281">
                  <c:v>900</c:v>
                </c:pt>
                <c:pt idx="282">
                  <c:v>835</c:v>
                </c:pt>
                <c:pt idx="283">
                  <c:v>900</c:v>
                </c:pt>
                <c:pt idx="284">
                  <c:v>905</c:v>
                </c:pt>
                <c:pt idx="285">
                  <c:v>865</c:v>
                </c:pt>
                <c:pt idx="286">
                  <c:v>805</c:v>
                </c:pt>
                <c:pt idx="287">
                  <c:v>770</c:v>
                </c:pt>
                <c:pt idx="288">
                  <c:v>730</c:v>
                </c:pt>
                <c:pt idx="289">
                  <c:v>705</c:v>
                </c:pt>
                <c:pt idx="290">
                  <c:v>680</c:v>
                </c:pt>
                <c:pt idx="291">
                  <c:v>595</c:v>
                </c:pt>
                <c:pt idx="292">
                  <c:v>540</c:v>
                </c:pt>
                <c:pt idx="293">
                  <c:v>465</c:v>
                </c:pt>
                <c:pt idx="294">
                  <c:v>455</c:v>
                </c:pt>
                <c:pt idx="295">
                  <c:v>495</c:v>
                </c:pt>
                <c:pt idx="296">
                  <c:v>430</c:v>
                </c:pt>
                <c:pt idx="297">
                  <c:v>265</c:v>
                </c:pt>
                <c:pt idx="298">
                  <c:v>400</c:v>
                </c:pt>
                <c:pt idx="299">
                  <c:v>350</c:v>
                </c:pt>
                <c:pt idx="300">
                  <c:v>290</c:v>
                </c:pt>
                <c:pt idx="301">
                  <c:v>210</c:v>
                </c:pt>
                <c:pt idx="302">
                  <c:v>175</c:v>
                </c:pt>
                <c:pt idx="303">
                  <c:v>320</c:v>
                </c:pt>
                <c:pt idx="304">
                  <c:v>305</c:v>
                </c:pt>
                <c:pt idx="305">
                  <c:v>360</c:v>
                </c:pt>
                <c:pt idx="306">
                  <c:v>340</c:v>
                </c:pt>
                <c:pt idx="307">
                  <c:v>290</c:v>
                </c:pt>
                <c:pt idx="308">
                  <c:v>160</c:v>
                </c:pt>
                <c:pt idx="309">
                  <c:v>255</c:v>
                </c:pt>
                <c:pt idx="310">
                  <c:v>160</c:v>
                </c:pt>
                <c:pt idx="311">
                  <c:v>455</c:v>
                </c:pt>
                <c:pt idx="312">
                  <c:v>330</c:v>
                </c:pt>
                <c:pt idx="313">
                  <c:v>405</c:v>
                </c:pt>
                <c:pt idx="314">
                  <c:v>395</c:v>
                </c:pt>
                <c:pt idx="315">
                  <c:v>705</c:v>
                </c:pt>
                <c:pt idx="316">
                  <c:v>500</c:v>
                </c:pt>
                <c:pt idx="317">
                  <c:v>670</c:v>
                </c:pt>
                <c:pt idx="318">
                  <c:v>540</c:v>
                </c:pt>
                <c:pt idx="319">
                  <c:v>565</c:v>
                </c:pt>
                <c:pt idx="320">
                  <c:v>515</c:v>
                </c:pt>
                <c:pt idx="321">
                  <c:v>510</c:v>
                </c:pt>
                <c:pt idx="322">
                  <c:v>515</c:v>
                </c:pt>
                <c:pt idx="323">
                  <c:v>580</c:v>
                </c:pt>
                <c:pt idx="324">
                  <c:v>440</c:v>
                </c:pt>
                <c:pt idx="325">
                  <c:v>645</c:v>
                </c:pt>
                <c:pt idx="326">
                  <c:v>520</c:v>
                </c:pt>
                <c:pt idx="327">
                  <c:v>550</c:v>
                </c:pt>
                <c:pt idx="328">
                  <c:v>365</c:v>
                </c:pt>
                <c:pt idx="329">
                  <c:v>205</c:v>
                </c:pt>
                <c:pt idx="330">
                  <c:v>355</c:v>
                </c:pt>
                <c:pt idx="331">
                  <c:v>205</c:v>
                </c:pt>
                <c:pt idx="332">
                  <c:v>255</c:v>
                </c:pt>
                <c:pt idx="333">
                  <c:v>305</c:v>
                </c:pt>
                <c:pt idx="334">
                  <c:v>250</c:v>
                </c:pt>
                <c:pt idx="335">
                  <c:v>220</c:v>
                </c:pt>
                <c:pt idx="336">
                  <c:v>115</c:v>
                </c:pt>
                <c:pt idx="337">
                  <c:v>165</c:v>
                </c:pt>
                <c:pt idx="338">
                  <c:v>-50</c:v>
                </c:pt>
                <c:pt idx="339">
                  <c:v>-85</c:v>
                </c:pt>
                <c:pt idx="340">
                  <c:v>-65</c:v>
                </c:pt>
                <c:pt idx="341">
                  <c:v>10</c:v>
                </c:pt>
                <c:pt idx="342">
                  <c:v>-25</c:v>
                </c:pt>
                <c:pt idx="343">
                  <c:v>5</c:v>
                </c:pt>
                <c:pt idx="344">
                  <c:v>40</c:v>
                </c:pt>
                <c:pt idx="345">
                  <c:v>60</c:v>
                </c:pt>
                <c:pt idx="346">
                  <c:v>135</c:v>
                </c:pt>
                <c:pt idx="347">
                  <c:v>115</c:v>
                </c:pt>
                <c:pt idx="348">
                  <c:v>45</c:v>
                </c:pt>
                <c:pt idx="349">
                  <c:v>60</c:v>
                </c:pt>
                <c:pt idx="350">
                  <c:v>-25</c:v>
                </c:pt>
                <c:pt idx="351">
                  <c:v>-75</c:v>
                </c:pt>
                <c:pt idx="352">
                  <c:v>-60</c:v>
                </c:pt>
                <c:pt idx="353">
                  <c:v>-130</c:v>
                </c:pt>
                <c:pt idx="354">
                  <c:v>-105</c:v>
                </c:pt>
                <c:pt idx="355">
                  <c:v>-240</c:v>
                </c:pt>
                <c:pt idx="356">
                  <c:v>-70</c:v>
                </c:pt>
                <c:pt idx="357">
                  <c:v>-20</c:v>
                </c:pt>
                <c:pt idx="358">
                  <c:v>-80</c:v>
                </c:pt>
                <c:pt idx="359">
                  <c:v>-120</c:v>
                </c:pt>
                <c:pt idx="360">
                  <c:v>-130</c:v>
                </c:pt>
                <c:pt idx="361">
                  <c:v>-90</c:v>
                </c:pt>
                <c:pt idx="362">
                  <c:v>-115</c:v>
                </c:pt>
                <c:pt idx="363">
                  <c:v>-35</c:v>
                </c:pt>
                <c:pt idx="364">
                  <c:v>-210</c:v>
                </c:pt>
                <c:pt idx="365">
                  <c:v>-200</c:v>
                </c:pt>
                <c:pt idx="366">
                  <c:v>-210</c:v>
                </c:pt>
                <c:pt idx="367">
                  <c:v>-135</c:v>
                </c:pt>
                <c:pt idx="368">
                  <c:v>-165</c:v>
                </c:pt>
                <c:pt idx="369">
                  <c:v>-195</c:v>
                </c:pt>
                <c:pt idx="370">
                  <c:v>-295</c:v>
                </c:pt>
                <c:pt idx="371">
                  <c:v>-265</c:v>
                </c:pt>
                <c:pt idx="372">
                  <c:v>-155</c:v>
                </c:pt>
                <c:pt idx="373">
                  <c:v>-70</c:v>
                </c:pt>
                <c:pt idx="374">
                  <c:v>-45</c:v>
                </c:pt>
                <c:pt idx="375">
                  <c:v>-105</c:v>
                </c:pt>
                <c:pt idx="376">
                  <c:v>-40</c:v>
                </c:pt>
                <c:pt idx="377">
                  <c:v>40</c:v>
                </c:pt>
                <c:pt idx="378">
                  <c:v>40</c:v>
                </c:pt>
                <c:pt idx="379">
                  <c:v>-10</c:v>
                </c:pt>
                <c:pt idx="380">
                  <c:v>-50</c:v>
                </c:pt>
                <c:pt idx="381">
                  <c:v>-10</c:v>
                </c:pt>
                <c:pt idx="382">
                  <c:v>30</c:v>
                </c:pt>
                <c:pt idx="383">
                  <c:v>-40</c:v>
                </c:pt>
                <c:pt idx="384">
                  <c:v>-145</c:v>
                </c:pt>
                <c:pt idx="385">
                  <c:v>-210</c:v>
                </c:pt>
                <c:pt idx="386">
                  <c:v>-190</c:v>
                </c:pt>
                <c:pt idx="387">
                  <c:v>-45</c:v>
                </c:pt>
                <c:pt idx="388">
                  <c:v>-25</c:v>
                </c:pt>
                <c:pt idx="389">
                  <c:v>0</c:v>
                </c:pt>
                <c:pt idx="390">
                  <c:v>-20</c:v>
                </c:pt>
                <c:pt idx="391">
                  <c:v>-80</c:v>
                </c:pt>
                <c:pt idx="392">
                  <c:v>-185</c:v>
                </c:pt>
                <c:pt idx="393">
                  <c:v>-170</c:v>
                </c:pt>
                <c:pt idx="394">
                  <c:v>-210</c:v>
                </c:pt>
                <c:pt idx="395">
                  <c:v>-150</c:v>
                </c:pt>
                <c:pt idx="396">
                  <c:v>-35</c:v>
                </c:pt>
                <c:pt idx="397">
                  <c:v>5</c:v>
                </c:pt>
                <c:pt idx="398">
                  <c:v>15</c:v>
                </c:pt>
                <c:pt idx="399">
                  <c:v>10</c:v>
                </c:pt>
                <c:pt idx="400">
                  <c:v>120</c:v>
                </c:pt>
                <c:pt idx="401">
                  <c:v>25</c:v>
                </c:pt>
                <c:pt idx="402">
                  <c:v>-20</c:v>
                </c:pt>
                <c:pt idx="403">
                  <c:v>60</c:v>
                </c:pt>
                <c:pt idx="404">
                  <c:v>35</c:v>
                </c:pt>
                <c:pt idx="405">
                  <c:v>30</c:v>
                </c:pt>
                <c:pt idx="406">
                  <c:v>85</c:v>
                </c:pt>
                <c:pt idx="407">
                  <c:v>105</c:v>
                </c:pt>
                <c:pt idx="408">
                  <c:v>30</c:v>
                </c:pt>
                <c:pt idx="409">
                  <c:v>65</c:v>
                </c:pt>
                <c:pt idx="410">
                  <c:v>105</c:v>
                </c:pt>
                <c:pt idx="411">
                  <c:v>120</c:v>
                </c:pt>
                <c:pt idx="412">
                  <c:v>55</c:v>
                </c:pt>
                <c:pt idx="413">
                  <c:v>65</c:v>
                </c:pt>
                <c:pt idx="414">
                  <c:v>45</c:v>
                </c:pt>
                <c:pt idx="415">
                  <c:v>10</c:v>
                </c:pt>
                <c:pt idx="416">
                  <c:v>-75</c:v>
                </c:pt>
                <c:pt idx="417">
                  <c:v>75</c:v>
                </c:pt>
                <c:pt idx="418">
                  <c:v>15</c:v>
                </c:pt>
                <c:pt idx="419">
                  <c:v>-5</c:v>
                </c:pt>
                <c:pt idx="420">
                  <c:v>-50</c:v>
                </c:pt>
                <c:pt idx="421">
                  <c:v>-165</c:v>
                </c:pt>
                <c:pt idx="422">
                  <c:v>-200</c:v>
                </c:pt>
                <c:pt idx="423">
                  <c:v>-90</c:v>
                </c:pt>
                <c:pt idx="424">
                  <c:v>-5</c:v>
                </c:pt>
                <c:pt idx="425">
                  <c:v>30</c:v>
                </c:pt>
                <c:pt idx="426">
                  <c:v>-45</c:v>
                </c:pt>
                <c:pt idx="427">
                  <c:v>-110</c:v>
                </c:pt>
                <c:pt idx="428">
                  <c:v>-50</c:v>
                </c:pt>
                <c:pt idx="429">
                  <c:v>-45</c:v>
                </c:pt>
                <c:pt idx="430">
                  <c:v>-35</c:v>
                </c:pt>
                <c:pt idx="431">
                  <c:v>-165</c:v>
                </c:pt>
                <c:pt idx="432">
                  <c:v>-140</c:v>
                </c:pt>
                <c:pt idx="433">
                  <c:v>-90</c:v>
                </c:pt>
                <c:pt idx="434">
                  <c:v>-175</c:v>
                </c:pt>
                <c:pt idx="435">
                  <c:v>-235</c:v>
                </c:pt>
                <c:pt idx="436">
                  <c:v>-190</c:v>
                </c:pt>
                <c:pt idx="437">
                  <c:v>-70</c:v>
                </c:pt>
                <c:pt idx="438">
                  <c:v>80</c:v>
                </c:pt>
                <c:pt idx="439">
                  <c:v>50</c:v>
                </c:pt>
                <c:pt idx="440">
                  <c:v>165</c:v>
                </c:pt>
                <c:pt idx="441">
                  <c:v>15</c:v>
                </c:pt>
                <c:pt idx="442">
                  <c:v>5</c:v>
                </c:pt>
                <c:pt idx="443">
                  <c:v>-85</c:v>
                </c:pt>
                <c:pt idx="444">
                  <c:v>-130</c:v>
                </c:pt>
                <c:pt idx="445">
                  <c:v>35</c:v>
                </c:pt>
                <c:pt idx="446">
                  <c:v>50</c:v>
                </c:pt>
                <c:pt idx="447">
                  <c:v>50</c:v>
                </c:pt>
                <c:pt idx="448">
                  <c:v>25</c:v>
                </c:pt>
                <c:pt idx="449">
                  <c:v>40</c:v>
                </c:pt>
                <c:pt idx="450">
                  <c:v>0</c:v>
                </c:pt>
                <c:pt idx="451">
                  <c:v>-50</c:v>
                </c:pt>
                <c:pt idx="452">
                  <c:v>-45</c:v>
                </c:pt>
                <c:pt idx="453">
                  <c:v>-5</c:v>
                </c:pt>
                <c:pt idx="454">
                  <c:v>5</c:v>
                </c:pt>
                <c:pt idx="455">
                  <c:v>30</c:v>
                </c:pt>
                <c:pt idx="456">
                  <c:v>-9</c:v>
                </c:pt>
                <c:pt idx="457">
                  <c:v>75</c:v>
                </c:pt>
                <c:pt idx="458">
                  <c:v>25</c:v>
                </c:pt>
                <c:pt idx="459">
                  <c:v>5</c:v>
                </c:pt>
                <c:pt idx="460">
                  <c:v>-40</c:v>
                </c:pt>
                <c:pt idx="461">
                  <c:v>-110</c:v>
                </c:pt>
                <c:pt idx="462">
                  <c:v>-75</c:v>
                </c:pt>
                <c:pt idx="463">
                  <c:v>-80</c:v>
                </c:pt>
                <c:pt idx="464">
                  <c:v>-130</c:v>
                </c:pt>
                <c:pt idx="465">
                  <c:v>-5</c:v>
                </c:pt>
                <c:pt idx="466">
                  <c:v>-50</c:v>
                </c:pt>
                <c:pt idx="467">
                  <c:v>20</c:v>
                </c:pt>
                <c:pt idx="468">
                  <c:v>-25</c:v>
                </c:pt>
                <c:pt idx="469">
                  <c:v>-20</c:v>
                </c:pt>
                <c:pt idx="470">
                  <c:v>-40</c:v>
                </c:pt>
                <c:pt idx="471">
                  <c:v>-5</c:v>
                </c:pt>
                <c:pt idx="472">
                  <c:v>-15</c:v>
                </c:pt>
                <c:pt idx="473">
                  <c:v>15</c:v>
                </c:pt>
                <c:pt idx="474">
                  <c:v>10</c:v>
                </c:pt>
                <c:pt idx="475">
                  <c:v>40</c:v>
                </c:pt>
                <c:pt idx="476">
                  <c:v>20</c:v>
                </c:pt>
                <c:pt idx="477">
                  <c:v>5</c:v>
                </c:pt>
                <c:pt idx="478">
                  <c:v>-10</c:v>
                </c:pt>
                <c:pt idx="479">
                  <c:v>-50</c:v>
                </c:pt>
                <c:pt idx="480">
                  <c:v>75</c:v>
                </c:pt>
                <c:pt idx="481">
                  <c:v>30</c:v>
                </c:pt>
                <c:pt idx="482">
                  <c:v>10</c:v>
                </c:pt>
                <c:pt idx="483">
                  <c:v>45</c:v>
                </c:pt>
                <c:pt idx="484">
                  <c:v>-25</c:v>
                </c:pt>
                <c:pt idx="485">
                  <c:v>-15</c:v>
                </c:pt>
                <c:pt idx="486">
                  <c:v>45</c:v>
                </c:pt>
                <c:pt idx="487">
                  <c:v>-15</c:v>
                </c:pt>
                <c:pt idx="488">
                  <c:v>-60</c:v>
                </c:pt>
                <c:pt idx="489">
                  <c:v>-85</c:v>
                </c:pt>
                <c:pt idx="490">
                  <c:v>-65</c:v>
                </c:pt>
                <c:pt idx="491">
                  <c:v>-15</c:v>
                </c:pt>
                <c:pt idx="492">
                  <c:v>-15</c:v>
                </c:pt>
                <c:pt idx="493">
                  <c:v>-45</c:v>
                </c:pt>
                <c:pt idx="494">
                  <c:v>-95</c:v>
                </c:pt>
                <c:pt idx="495">
                  <c:v>125</c:v>
                </c:pt>
                <c:pt idx="496">
                  <c:v>150</c:v>
                </c:pt>
                <c:pt idx="497">
                  <c:v>245</c:v>
                </c:pt>
                <c:pt idx="498">
                  <c:v>205</c:v>
                </c:pt>
                <c:pt idx="499">
                  <c:v>130</c:v>
                </c:pt>
                <c:pt idx="500">
                  <c:v>80</c:v>
                </c:pt>
                <c:pt idx="501">
                  <c:v>100</c:v>
                </c:pt>
                <c:pt idx="502">
                  <c:v>70</c:v>
                </c:pt>
                <c:pt idx="503">
                  <c:v>175</c:v>
                </c:pt>
                <c:pt idx="504">
                  <c:v>80</c:v>
                </c:pt>
                <c:pt idx="505">
                  <c:v>80</c:v>
                </c:pt>
                <c:pt idx="506">
                  <c:v>30</c:v>
                </c:pt>
                <c:pt idx="507">
                  <c:v>15</c:v>
                </c:pt>
                <c:pt idx="508">
                  <c:v>75</c:v>
                </c:pt>
                <c:pt idx="509">
                  <c:v>0</c:v>
                </c:pt>
                <c:pt idx="510">
                  <c:v>-65</c:v>
                </c:pt>
                <c:pt idx="511">
                  <c:v>-60</c:v>
                </c:pt>
                <c:pt idx="512">
                  <c:v>-80</c:v>
                </c:pt>
                <c:pt idx="513">
                  <c:v>-50</c:v>
                </c:pt>
                <c:pt idx="514">
                  <c:v>15</c:v>
                </c:pt>
                <c:pt idx="515">
                  <c:v>105</c:v>
                </c:pt>
                <c:pt idx="516">
                  <c:v>190</c:v>
                </c:pt>
                <c:pt idx="517">
                  <c:v>50</c:v>
                </c:pt>
                <c:pt idx="518">
                  <c:v>110</c:v>
                </c:pt>
                <c:pt idx="519">
                  <c:v>200</c:v>
                </c:pt>
                <c:pt idx="520">
                  <c:v>215</c:v>
                </c:pt>
                <c:pt idx="521">
                  <c:v>190</c:v>
                </c:pt>
                <c:pt idx="522">
                  <c:v>225</c:v>
                </c:pt>
                <c:pt idx="523">
                  <c:v>250</c:v>
                </c:pt>
                <c:pt idx="524">
                  <c:v>250</c:v>
                </c:pt>
                <c:pt idx="525">
                  <c:v>250</c:v>
                </c:pt>
                <c:pt idx="526">
                  <c:v>245</c:v>
                </c:pt>
                <c:pt idx="527">
                  <c:v>225</c:v>
                </c:pt>
                <c:pt idx="528">
                  <c:v>220</c:v>
                </c:pt>
                <c:pt idx="529">
                  <c:v>365</c:v>
                </c:pt>
                <c:pt idx="530">
                  <c:v>320</c:v>
                </c:pt>
                <c:pt idx="531">
                  <c:v>335</c:v>
                </c:pt>
                <c:pt idx="532">
                  <c:v>390</c:v>
                </c:pt>
                <c:pt idx="533">
                  <c:v>340</c:v>
                </c:pt>
                <c:pt idx="534">
                  <c:v>325</c:v>
                </c:pt>
                <c:pt idx="535">
                  <c:v>250</c:v>
                </c:pt>
                <c:pt idx="536">
                  <c:v>250</c:v>
                </c:pt>
                <c:pt idx="537">
                  <c:v>245</c:v>
                </c:pt>
                <c:pt idx="538">
                  <c:v>235</c:v>
                </c:pt>
                <c:pt idx="539">
                  <c:v>320</c:v>
                </c:pt>
                <c:pt idx="540">
                  <c:v>235</c:v>
                </c:pt>
                <c:pt idx="541">
                  <c:v>165</c:v>
                </c:pt>
                <c:pt idx="542">
                  <c:v>100</c:v>
                </c:pt>
                <c:pt idx="543">
                  <c:v>150</c:v>
                </c:pt>
                <c:pt idx="544">
                  <c:v>205</c:v>
                </c:pt>
                <c:pt idx="545">
                  <c:v>125</c:v>
                </c:pt>
                <c:pt idx="546">
                  <c:v>85</c:v>
                </c:pt>
                <c:pt idx="547">
                  <c:v>170</c:v>
                </c:pt>
                <c:pt idx="548">
                  <c:v>190</c:v>
                </c:pt>
                <c:pt idx="549">
                  <c:v>170</c:v>
                </c:pt>
              </c:numCache>
            </c:numRef>
          </c:val>
        </c:ser>
        <c:dLbls/>
        <c:axId val="57517184"/>
        <c:axId val="57518720"/>
      </c:areaChart>
      <c:lineChart>
        <c:grouping val="standard"/>
        <c:ser>
          <c:idx val="0"/>
          <c:order val="0"/>
          <c:tx>
            <c:strRef>
              <c:f>基差!$K$1</c:f>
              <c:strCache>
                <c:ptCount val="1"/>
                <c:pt idx="0">
                  <c:v>PVC主力结算价</c:v>
                </c:pt>
              </c:strCache>
            </c:strRef>
          </c:tx>
          <c:marker>
            <c:symbol val="none"/>
          </c:marker>
          <c:cat>
            <c:numRef>
              <c:f>基差!$J$2:$J$551</c:f>
              <c:numCache>
                <c:formatCode>yyyy/m/d</c:formatCode>
                <c:ptCount val="550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42254</c:v>
                </c:pt>
                <c:pt idx="24">
                  <c:v>42255</c:v>
                </c:pt>
                <c:pt idx="25">
                  <c:v>42256</c:v>
                </c:pt>
                <c:pt idx="26">
                  <c:v>42257</c:v>
                </c:pt>
                <c:pt idx="27">
                  <c:v>42258</c:v>
                </c:pt>
                <c:pt idx="28">
                  <c:v>42261</c:v>
                </c:pt>
                <c:pt idx="29">
                  <c:v>42262</c:v>
                </c:pt>
                <c:pt idx="30">
                  <c:v>42263</c:v>
                </c:pt>
                <c:pt idx="31">
                  <c:v>42264</c:v>
                </c:pt>
                <c:pt idx="32">
                  <c:v>42265</c:v>
                </c:pt>
                <c:pt idx="33">
                  <c:v>42268</c:v>
                </c:pt>
                <c:pt idx="34">
                  <c:v>42269</c:v>
                </c:pt>
                <c:pt idx="35">
                  <c:v>42270</c:v>
                </c:pt>
                <c:pt idx="36">
                  <c:v>42271</c:v>
                </c:pt>
                <c:pt idx="37">
                  <c:v>42272</c:v>
                </c:pt>
                <c:pt idx="38">
                  <c:v>42275</c:v>
                </c:pt>
                <c:pt idx="39">
                  <c:v>42276</c:v>
                </c:pt>
                <c:pt idx="40">
                  <c:v>42277</c:v>
                </c:pt>
                <c:pt idx="41">
                  <c:v>42285</c:v>
                </c:pt>
                <c:pt idx="42">
                  <c:v>42286</c:v>
                </c:pt>
                <c:pt idx="43">
                  <c:v>42289</c:v>
                </c:pt>
                <c:pt idx="44">
                  <c:v>42290</c:v>
                </c:pt>
                <c:pt idx="45">
                  <c:v>42291</c:v>
                </c:pt>
                <c:pt idx="46">
                  <c:v>42292</c:v>
                </c:pt>
                <c:pt idx="47">
                  <c:v>42293</c:v>
                </c:pt>
                <c:pt idx="48">
                  <c:v>42296</c:v>
                </c:pt>
                <c:pt idx="49">
                  <c:v>42297</c:v>
                </c:pt>
                <c:pt idx="50">
                  <c:v>42298</c:v>
                </c:pt>
                <c:pt idx="51">
                  <c:v>42299</c:v>
                </c:pt>
                <c:pt idx="52">
                  <c:v>42300</c:v>
                </c:pt>
                <c:pt idx="53">
                  <c:v>42303</c:v>
                </c:pt>
                <c:pt idx="54">
                  <c:v>42304</c:v>
                </c:pt>
                <c:pt idx="55">
                  <c:v>42305</c:v>
                </c:pt>
                <c:pt idx="56">
                  <c:v>42306</c:v>
                </c:pt>
                <c:pt idx="57">
                  <c:v>42307</c:v>
                </c:pt>
                <c:pt idx="58">
                  <c:v>42310</c:v>
                </c:pt>
                <c:pt idx="59">
                  <c:v>42311</c:v>
                </c:pt>
                <c:pt idx="60">
                  <c:v>42312</c:v>
                </c:pt>
                <c:pt idx="61">
                  <c:v>42313</c:v>
                </c:pt>
                <c:pt idx="62">
                  <c:v>42314</c:v>
                </c:pt>
                <c:pt idx="63">
                  <c:v>42317</c:v>
                </c:pt>
                <c:pt idx="64">
                  <c:v>42318</c:v>
                </c:pt>
                <c:pt idx="65">
                  <c:v>42319</c:v>
                </c:pt>
                <c:pt idx="66">
                  <c:v>42320</c:v>
                </c:pt>
                <c:pt idx="67">
                  <c:v>42321</c:v>
                </c:pt>
                <c:pt idx="68">
                  <c:v>42324</c:v>
                </c:pt>
                <c:pt idx="69">
                  <c:v>42325</c:v>
                </c:pt>
                <c:pt idx="70">
                  <c:v>42326</c:v>
                </c:pt>
                <c:pt idx="71">
                  <c:v>42327</c:v>
                </c:pt>
                <c:pt idx="72">
                  <c:v>42328</c:v>
                </c:pt>
                <c:pt idx="73">
                  <c:v>42331</c:v>
                </c:pt>
                <c:pt idx="74">
                  <c:v>42332</c:v>
                </c:pt>
                <c:pt idx="75">
                  <c:v>42333</c:v>
                </c:pt>
                <c:pt idx="76">
                  <c:v>42334</c:v>
                </c:pt>
                <c:pt idx="77">
                  <c:v>42335</c:v>
                </c:pt>
                <c:pt idx="78">
                  <c:v>42338</c:v>
                </c:pt>
                <c:pt idx="79">
                  <c:v>42339</c:v>
                </c:pt>
                <c:pt idx="80">
                  <c:v>42340</c:v>
                </c:pt>
                <c:pt idx="81">
                  <c:v>42341</c:v>
                </c:pt>
                <c:pt idx="82">
                  <c:v>42342</c:v>
                </c:pt>
                <c:pt idx="83">
                  <c:v>42345</c:v>
                </c:pt>
                <c:pt idx="84">
                  <c:v>42346</c:v>
                </c:pt>
                <c:pt idx="85">
                  <c:v>42347</c:v>
                </c:pt>
                <c:pt idx="86">
                  <c:v>42348</c:v>
                </c:pt>
                <c:pt idx="87">
                  <c:v>42349</c:v>
                </c:pt>
                <c:pt idx="88">
                  <c:v>42352</c:v>
                </c:pt>
                <c:pt idx="89">
                  <c:v>42353</c:v>
                </c:pt>
                <c:pt idx="90">
                  <c:v>42354</c:v>
                </c:pt>
                <c:pt idx="91">
                  <c:v>42355</c:v>
                </c:pt>
                <c:pt idx="92">
                  <c:v>42356</c:v>
                </c:pt>
                <c:pt idx="93">
                  <c:v>42359</c:v>
                </c:pt>
                <c:pt idx="94">
                  <c:v>42360</c:v>
                </c:pt>
                <c:pt idx="95">
                  <c:v>42361</c:v>
                </c:pt>
                <c:pt idx="96">
                  <c:v>42362</c:v>
                </c:pt>
                <c:pt idx="97">
                  <c:v>42363</c:v>
                </c:pt>
                <c:pt idx="98">
                  <c:v>42366</c:v>
                </c:pt>
                <c:pt idx="99">
                  <c:v>42367</c:v>
                </c:pt>
                <c:pt idx="100">
                  <c:v>42368</c:v>
                </c:pt>
                <c:pt idx="101">
                  <c:v>42369</c:v>
                </c:pt>
                <c:pt idx="102">
                  <c:v>42373</c:v>
                </c:pt>
                <c:pt idx="103">
                  <c:v>42374</c:v>
                </c:pt>
                <c:pt idx="104">
                  <c:v>42375</c:v>
                </c:pt>
                <c:pt idx="105">
                  <c:v>42376</c:v>
                </c:pt>
                <c:pt idx="106">
                  <c:v>42377</c:v>
                </c:pt>
                <c:pt idx="107">
                  <c:v>42380</c:v>
                </c:pt>
                <c:pt idx="108">
                  <c:v>42381</c:v>
                </c:pt>
                <c:pt idx="109">
                  <c:v>42382</c:v>
                </c:pt>
                <c:pt idx="110">
                  <c:v>42383</c:v>
                </c:pt>
                <c:pt idx="111">
                  <c:v>42384</c:v>
                </c:pt>
                <c:pt idx="112">
                  <c:v>42387</c:v>
                </c:pt>
                <c:pt idx="113">
                  <c:v>42388</c:v>
                </c:pt>
                <c:pt idx="114">
                  <c:v>42389</c:v>
                </c:pt>
                <c:pt idx="115">
                  <c:v>42390</c:v>
                </c:pt>
                <c:pt idx="116">
                  <c:v>42391</c:v>
                </c:pt>
                <c:pt idx="117">
                  <c:v>42394</c:v>
                </c:pt>
                <c:pt idx="118">
                  <c:v>42395</c:v>
                </c:pt>
                <c:pt idx="119">
                  <c:v>42396</c:v>
                </c:pt>
                <c:pt idx="120">
                  <c:v>42397</c:v>
                </c:pt>
                <c:pt idx="121">
                  <c:v>42398</c:v>
                </c:pt>
                <c:pt idx="122">
                  <c:v>42401</c:v>
                </c:pt>
                <c:pt idx="123">
                  <c:v>42402</c:v>
                </c:pt>
                <c:pt idx="124">
                  <c:v>42403</c:v>
                </c:pt>
                <c:pt idx="125">
                  <c:v>42404</c:v>
                </c:pt>
                <c:pt idx="126">
                  <c:v>42405</c:v>
                </c:pt>
                <c:pt idx="127">
                  <c:v>42415</c:v>
                </c:pt>
                <c:pt idx="128">
                  <c:v>42416</c:v>
                </c:pt>
                <c:pt idx="129">
                  <c:v>42417</c:v>
                </c:pt>
                <c:pt idx="130">
                  <c:v>42418</c:v>
                </c:pt>
                <c:pt idx="131">
                  <c:v>42419</c:v>
                </c:pt>
                <c:pt idx="132">
                  <c:v>42422</c:v>
                </c:pt>
                <c:pt idx="133">
                  <c:v>42423</c:v>
                </c:pt>
                <c:pt idx="134">
                  <c:v>42424</c:v>
                </c:pt>
                <c:pt idx="135">
                  <c:v>42425</c:v>
                </c:pt>
                <c:pt idx="136">
                  <c:v>42426</c:v>
                </c:pt>
                <c:pt idx="137">
                  <c:v>42429</c:v>
                </c:pt>
                <c:pt idx="138">
                  <c:v>42430</c:v>
                </c:pt>
                <c:pt idx="139">
                  <c:v>42431</c:v>
                </c:pt>
                <c:pt idx="140">
                  <c:v>42432</c:v>
                </c:pt>
                <c:pt idx="141">
                  <c:v>42433</c:v>
                </c:pt>
                <c:pt idx="142">
                  <c:v>42436</c:v>
                </c:pt>
                <c:pt idx="143">
                  <c:v>42437</c:v>
                </c:pt>
                <c:pt idx="144">
                  <c:v>42438</c:v>
                </c:pt>
                <c:pt idx="145">
                  <c:v>42439</c:v>
                </c:pt>
                <c:pt idx="146">
                  <c:v>42440</c:v>
                </c:pt>
                <c:pt idx="147">
                  <c:v>42443</c:v>
                </c:pt>
                <c:pt idx="148">
                  <c:v>42444</c:v>
                </c:pt>
                <c:pt idx="149">
                  <c:v>42445</c:v>
                </c:pt>
                <c:pt idx="150">
                  <c:v>42446</c:v>
                </c:pt>
                <c:pt idx="151">
                  <c:v>42447</c:v>
                </c:pt>
                <c:pt idx="152">
                  <c:v>42450</c:v>
                </c:pt>
                <c:pt idx="153">
                  <c:v>42451</c:v>
                </c:pt>
                <c:pt idx="154">
                  <c:v>42452</c:v>
                </c:pt>
                <c:pt idx="155">
                  <c:v>42453</c:v>
                </c:pt>
                <c:pt idx="156">
                  <c:v>42454</c:v>
                </c:pt>
                <c:pt idx="157">
                  <c:v>42457</c:v>
                </c:pt>
                <c:pt idx="158">
                  <c:v>42458</c:v>
                </c:pt>
                <c:pt idx="159">
                  <c:v>42459</c:v>
                </c:pt>
                <c:pt idx="160">
                  <c:v>42460</c:v>
                </c:pt>
                <c:pt idx="161">
                  <c:v>42461</c:v>
                </c:pt>
                <c:pt idx="162">
                  <c:v>42465</c:v>
                </c:pt>
                <c:pt idx="163">
                  <c:v>42466</c:v>
                </c:pt>
                <c:pt idx="164">
                  <c:v>42467</c:v>
                </c:pt>
                <c:pt idx="165">
                  <c:v>42468</c:v>
                </c:pt>
                <c:pt idx="166">
                  <c:v>42471</c:v>
                </c:pt>
                <c:pt idx="167">
                  <c:v>42472</c:v>
                </c:pt>
                <c:pt idx="168">
                  <c:v>42473</c:v>
                </c:pt>
                <c:pt idx="169">
                  <c:v>42474</c:v>
                </c:pt>
                <c:pt idx="170">
                  <c:v>42475</c:v>
                </c:pt>
                <c:pt idx="171">
                  <c:v>42478</c:v>
                </c:pt>
                <c:pt idx="172">
                  <c:v>42479</c:v>
                </c:pt>
                <c:pt idx="173">
                  <c:v>42480</c:v>
                </c:pt>
                <c:pt idx="174">
                  <c:v>42481</c:v>
                </c:pt>
                <c:pt idx="175">
                  <c:v>42482</c:v>
                </c:pt>
                <c:pt idx="176">
                  <c:v>42485</c:v>
                </c:pt>
                <c:pt idx="177">
                  <c:v>42486</c:v>
                </c:pt>
                <c:pt idx="178">
                  <c:v>42487</c:v>
                </c:pt>
                <c:pt idx="179">
                  <c:v>42488</c:v>
                </c:pt>
                <c:pt idx="180">
                  <c:v>42489</c:v>
                </c:pt>
                <c:pt idx="181">
                  <c:v>42493</c:v>
                </c:pt>
                <c:pt idx="182">
                  <c:v>42494</c:v>
                </c:pt>
                <c:pt idx="183">
                  <c:v>42495</c:v>
                </c:pt>
                <c:pt idx="184">
                  <c:v>42496</c:v>
                </c:pt>
                <c:pt idx="185">
                  <c:v>42499</c:v>
                </c:pt>
                <c:pt idx="186">
                  <c:v>42500</c:v>
                </c:pt>
                <c:pt idx="187">
                  <c:v>42501</c:v>
                </c:pt>
                <c:pt idx="188">
                  <c:v>42502</c:v>
                </c:pt>
                <c:pt idx="189">
                  <c:v>42503</c:v>
                </c:pt>
                <c:pt idx="190">
                  <c:v>42506</c:v>
                </c:pt>
                <c:pt idx="191">
                  <c:v>42507</c:v>
                </c:pt>
                <c:pt idx="192">
                  <c:v>42508</c:v>
                </c:pt>
                <c:pt idx="193">
                  <c:v>42509</c:v>
                </c:pt>
                <c:pt idx="194">
                  <c:v>42510</c:v>
                </c:pt>
                <c:pt idx="195">
                  <c:v>42513</c:v>
                </c:pt>
                <c:pt idx="196">
                  <c:v>42514</c:v>
                </c:pt>
                <c:pt idx="197">
                  <c:v>42515</c:v>
                </c:pt>
                <c:pt idx="198">
                  <c:v>42516</c:v>
                </c:pt>
                <c:pt idx="199">
                  <c:v>42517</c:v>
                </c:pt>
                <c:pt idx="200">
                  <c:v>42520</c:v>
                </c:pt>
                <c:pt idx="201">
                  <c:v>42521</c:v>
                </c:pt>
                <c:pt idx="202">
                  <c:v>42522</c:v>
                </c:pt>
                <c:pt idx="203">
                  <c:v>42523</c:v>
                </c:pt>
                <c:pt idx="204">
                  <c:v>42524</c:v>
                </c:pt>
                <c:pt idx="205">
                  <c:v>42527</c:v>
                </c:pt>
                <c:pt idx="206">
                  <c:v>42528</c:v>
                </c:pt>
                <c:pt idx="207">
                  <c:v>42529</c:v>
                </c:pt>
                <c:pt idx="208">
                  <c:v>42534</c:v>
                </c:pt>
                <c:pt idx="209">
                  <c:v>42535</c:v>
                </c:pt>
                <c:pt idx="210">
                  <c:v>42536</c:v>
                </c:pt>
                <c:pt idx="211">
                  <c:v>42537</c:v>
                </c:pt>
                <c:pt idx="212">
                  <c:v>42538</c:v>
                </c:pt>
                <c:pt idx="213">
                  <c:v>42541</c:v>
                </c:pt>
                <c:pt idx="214">
                  <c:v>42542</c:v>
                </c:pt>
                <c:pt idx="215">
                  <c:v>42543</c:v>
                </c:pt>
                <c:pt idx="216">
                  <c:v>42544</c:v>
                </c:pt>
                <c:pt idx="217">
                  <c:v>42545</c:v>
                </c:pt>
                <c:pt idx="218">
                  <c:v>42548</c:v>
                </c:pt>
                <c:pt idx="219">
                  <c:v>42549</c:v>
                </c:pt>
                <c:pt idx="220">
                  <c:v>42550</c:v>
                </c:pt>
                <c:pt idx="221">
                  <c:v>42551</c:v>
                </c:pt>
                <c:pt idx="222">
                  <c:v>42552</c:v>
                </c:pt>
                <c:pt idx="223">
                  <c:v>42555</c:v>
                </c:pt>
                <c:pt idx="224">
                  <c:v>42556</c:v>
                </c:pt>
                <c:pt idx="225">
                  <c:v>42557</c:v>
                </c:pt>
                <c:pt idx="226">
                  <c:v>42558</c:v>
                </c:pt>
                <c:pt idx="227">
                  <c:v>42559</c:v>
                </c:pt>
                <c:pt idx="228">
                  <c:v>42562</c:v>
                </c:pt>
                <c:pt idx="229">
                  <c:v>42563</c:v>
                </c:pt>
                <c:pt idx="230">
                  <c:v>42564</c:v>
                </c:pt>
                <c:pt idx="231">
                  <c:v>42565</c:v>
                </c:pt>
                <c:pt idx="232">
                  <c:v>42566</c:v>
                </c:pt>
                <c:pt idx="233">
                  <c:v>42569</c:v>
                </c:pt>
                <c:pt idx="234">
                  <c:v>42570</c:v>
                </c:pt>
                <c:pt idx="235">
                  <c:v>42571</c:v>
                </c:pt>
                <c:pt idx="236">
                  <c:v>42572</c:v>
                </c:pt>
                <c:pt idx="237">
                  <c:v>42573</c:v>
                </c:pt>
                <c:pt idx="238">
                  <c:v>42576</c:v>
                </c:pt>
                <c:pt idx="239">
                  <c:v>42577</c:v>
                </c:pt>
                <c:pt idx="240">
                  <c:v>42578</c:v>
                </c:pt>
                <c:pt idx="241">
                  <c:v>42579</c:v>
                </c:pt>
                <c:pt idx="242">
                  <c:v>42580</c:v>
                </c:pt>
                <c:pt idx="243">
                  <c:v>42583</c:v>
                </c:pt>
                <c:pt idx="244">
                  <c:v>42584</c:v>
                </c:pt>
                <c:pt idx="245">
                  <c:v>42585</c:v>
                </c:pt>
                <c:pt idx="246">
                  <c:v>42586</c:v>
                </c:pt>
                <c:pt idx="247">
                  <c:v>42587</c:v>
                </c:pt>
                <c:pt idx="248">
                  <c:v>42590</c:v>
                </c:pt>
                <c:pt idx="249">
                  <c:v>42591</c:v>
                </c:pt>
                <c:pt idx="250">
                  <c:v>42592</c:v>
                </c:pt>
                <c:pt idx="251">
                  <c:v>42593</c:v>
                </c:pt>
                <c:pt idx="252">
                  <c:v>42594</c:v>
                </c:pt>
                <c:pt idx="253">
                  <c:v>42597</c:v>
                </c:pt>
                <c:pt idx="254">
                  <c:v>42598</c:v>
                </c:pt>
                <c:pt idx="255">
                  <c:v>42599</c:v>
                </c:pt>
                <c:pt idx="256">
                  <c:v>42600</c:v>
                </c:pt>
                <c:pt idx="257">
                  <c:v>42601</c:v>
                </c:pt>
                <c:pt idx="258">
                  <c:v>42604</c:v>
                </c:pt>
                <c:pt idx="259">
                  <c:v>42605</c:v>
                </c:pt>
                <c:pt idx="260">
                  <c:v>42606</c:v>
                </c:pt>
                <c:pt idx="261">
                  <c:v>42607</c:v>
                </c:pt>
                <c:pt idx="262">
                  <c:v>42608</c:v>
                </c:pt>
                <c:pt idx="263">
                  <c:v>42611</c:v>
                </c:pt>
                <c:pt idx="264">
                  <c:v>42612</c:v>
                </c:pt>
                <c:pt idx="265">
                  <c:v>42613</c:v>
                </c:pt>
                <c:pt idx="266">
                  <c:v>42614</c:v>
                </c:pt>
                <c:pt idx="267">
                  <c:v>42615</c:v>
                </c:pt>
                <c:pt idx="268">
                  <c:v>42618</c:v>
                </c:pt>
                <c:pt idx="269">
                  <c:v>42619</c:v>
                </c:pt>
                <c:pt idx="270">
                  <c:v>42620</c:v>
                </c:pt>
                <c:pt idx="271">
                  <c:v>42621</c:v>
                </c:pt>
                <c:pt idx="272">
                  <c:v>42622</c:v>
                </c:pt>
                <c:pt idx="273">
                  <c:v>42625</c:v>
                </c:pt>
                <c:pt idx="274">
                  <c:v>42626</c:v>
                </c:pt>
                <c:pt idx="275">
                  <c:v>42627</c:v>
                </c:pt>
                <c:pt idx="276">
                  <c:v>42632</c:v>
                </c:pt>
                <c:pt idx="277">
                  <c:v>42633</c:v>
                </c:pt>
                <c:pt idx="278">
                  <c:v>42634</c:v>
                </c:pt>
                <c:pt idx="279">
                  <c:v>42635</c:v>
                </c:pt>
                <c:pt idx="280">
                  <c:v>42636</c:v>
                </c:pt>
                <c:pt idx="281">
                  <c:v>42639</c:v>
                </c:pt>
                <c:pt idx="282">
                  <c:v>42640</c:v>
                </c:pt>
                <c:pt idx="283">
                  <c:v>42641</c:v>
                </c:pt>
                <c:pt idx="284">
                  <c:v>42642</c:v>
                </c:pt>
                <c:pt idx="285">
                  <c:v>42643</c:v>
                </c:pt>
                <c:pt idx="286">
                  <c:v>42653</c:v>
                </c:pt>
                <c:pt idx="287">
                  <c:v>42654</c:v>
                </c:pt>
                <c:pt idx="288">
                  <c:v>42655</c:v>
                </c:pt>
                <c:pt idx="289">
                  <c:v>42656</c:v>
                </c:pt>
                <c:pt idx="290">
                  <c:v>42657</c:v>
                </c:pt>
                <c:pt idx="291">
                  <c:v>42660</c:v>
                </c:pt>
                <c:pt idx="292">
                  <c:v>42661</c:v>
                </c:pt>
                <c:pt idx="293">
                  <c:v>42662</c:v>
                </c:pt>
                <c:pt idx="294">
                  <c:v>42663</c:v>
                </c:pt>
                <c:pt idx="295">
                  <c:v>42664</c:v>
                </c:pt>
                <c:pt idx="296">
                  <c:v>42667</c:v>
                </c:pt>
                <c:pt idx="297">
                  <c:v>42668</c:v>
                </c:pt>
                <c:pt idx="298">
                  <c:v>42669</c:v>
                </c:pt>
                <c:pt idx="299">
                  <c:v>42670</c:v>
                </c:pt>
                <c:pt idx="300">
                  <c:v>42671</c:v>
                </c:pt>
                <c:pt idx="301">
                  <c:v>42674</c:v>
                </c:pt>
                <c:pt idx="302">
                  <c:v>42675</c:v>
                </c:pt>
                <c:pt idx="303">
                  <c:v>42676</c:v>
                </c:pt>
                <c:pt idx="304">
                  <c:v>42677</c:v>
                </c:pt>
                <c:pt idx="305">
                  <c:v>42678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42688</c:v>
                </c:pt>
                <c:pt idx="312">
                  <c:v>42689</c:v>
                </c:pt>
                <c:pt idx="313">
                  <c:v>42690</c:v>
                </c:pt>
                <c:pt idx="314">
                  <c:v>42691</c:v>
                </c:pt>
                <c:pt idx="315">
                  <c:v>42692</c:v>
                </c:pt>
                <c:pt idx="316">
                  <c:v>42695</c:v>
                </c:pt>
                <c:pt idx="317">
                  <c:v>42696</c:v>
                </c:pt>
                <c:pt idx="318">
                  <c:v>42697</c:v>
                </c:pt>
                <c:pt idx="319">
                  <c:v>42698</c:v>
                </c:pt>
                <c:pt idx="320">
                  <c:v>42699</c:v>
                </c:pt>
                <c:pt idx="321">
                  <c:v>42702</c:v>
                </c:pt>
                <c:pt idx="322">
                  <c:v>42703</c:v>
                </c:pt>
                <c:pt idx="323">
                  <c:v>42704</c:v>
                </c:pt>
                <c:pt idx="324">
                  <c:v>42705</c:v>
                </c:pt>
                <c:pt idx="325">
                  <c:v>42706</c:v>
                </c:pt>
                <c:pt idx="326">
                  <c:v>42709</c:v>
                </c:pt>
                <c:pt idx="327">
                  <c:v>42710</c:v>
                </c:pt>
                <c:pt idx="328">
                  <c:v>42711</c:v>
                </c:pt>
                <c:pt idx="329">
                  <c:v>42712</c:v>
                </c:pt>
                <c:pt idx="330">
                  <c:v>42713</c:v>
                </c:pt>
                <c:pt idx="331">
                  <c:v>42716</c:v>
                </c:pt>
                <c:pt idx="332">
                  <c:v>42717</c:v>
                </c:pt>
                <c:pt idx="333">
                  <c:v>42718</c:v>
                </c:pt>
                <c:pt idx="334">
                  <c:v>42719</c:v>
                </c:pt>
                <c:pt idx="335">
                  <c:v>42720</c:v>
                </c:pt>
                <c:pt idx="336">
                  <c:v>42723</c:v>
                </c:pt>
                <c:pt idx="337">
                  <c:v>42724</c:v>
                </c:pt>
                <c:pt idx="338">
                  <c:v>42725</c:v>
                </c:pt>
                <c:pt idx="339">
                  <c:v>42726</c:v>
                </c:pt>
                <c:pt idx="340">
                  <c:v>42727</c:v>
                </c:pt>
                <c:pt idx="341">
                  <c:v>42730</c:v>
                </c:pt>
                <c:pt idx="342">
                  <c:v>42731</c:v>
                </c:pt>
                <c:pt idx="343">
                  <c:v>42732</c:v>
                </c:pt>
                <c:pt idx="344">
                  <c:v>42733</c:v>
                </c:pt>
                <c:pt idx="345">
                  <c:v>42734</c:v>
                </c:pt>
                <c:pt idx="346">
                  <c:v>42738</c:v>
                </c:pt>
                <c:pt idx="347">
                  <c:v>42739</c:v>
                </c:pt>
                <c:pt idx="348">
                  <c:v>42740</c:v>
                </c:pt>
                <c:pt idx="349">
                  <c:v>42741</c:v>
                </c:pt>
                <c:pt idx="350">
                  <c:v>42744</c:v>
                </c:pt>
                <c:pt idx="351">
                  <c:v>42745</c:v>
                </c:pt>
                <c:pt idx="352">
                  <c:v>42746</c:v>
                </c:pt>
                <c:pt idx="353">
                  <c:v>42747</c:v>
                </c:pt>
                <c:pt idx="354">
                  <c:v>42748</c:v>
                </c:pt>
                <c:pt idx="355">
                  <c:v>42751</c:v>
                </c:pt>
                <c:pt idx="356">
                  <c:v>42752</c:v>
                </c:pt>
                <c:pt idx="357">
                  <c:v>42753</c:v>
                </c:pt>
                <c:pt idx="358">
                  <c:v>42754</c:v>
                </c:pt>
                <c:pt idx="359">
                  <c:v>42755</c:v>
                </c:pt>
                <c:pt idx="360">
                  <c:v>42758</c:v>
                </c:pt>
                <c:pt idx="361">
                  <c:v>42759</c:v>
                </c:pt>
                <c:pt idx="362">
                  <c:v>42760</c:v>
                </c:pt>
                <c:pt idx="363">
                  <c:v>42761</c:v>
                </c:pt>
                <c:pt idx="364">
                  <c:v>42769</c:v>
                </c:pt>
                <c:pt idx="365">
                  <c:v>42772</c:v>
                </c:pt>
                <c:pt idx="366">
                  <c:v>42773</c:v>
                </c:pt>
                <c:pt idx="367">
                  <c:v>42774</c:v>
                </c:pt>
                <c:pt idx="368">
                  <c:v>42775</c:v>
                </c:pt>
                <c:pt idx="369">
                  <c:v>42776</c:v>
                </c:pt>
                <c:pt idx="370">
                  <c:v>42779</c:v>
                </c:pt>
                <c:pt idx="371">
                  <c:v>42780</c:v>
                </c:pt>
                <c:pt idx="372">
                  <c:v>42781</c:v>
                </c:pt>
                <c:pt idx="373">
                  <c:v>42782</c:v>
                </c:pt>
                <c:pt idx="374">
                  <c:v>42783</c:v>
                </c:pt>
                <c:pt idx="375">
                  <c:v>42786</c:v>
                </c:pt>
                <c:pt idx="376">
                  <c:v>42787</c:v>
                </c:pt>
                <c:pt idx="377">
                  <c:v>42788</c:v>
                </c:pt>
                <c:pt idx="378">
                  <c:v>42789</c:v>
                </c:pt>
                <c:pt idx="379">
                  <c:v>42790</c:v>
                </c:pt>
                <c:pt idx="380">
                  <c:v>42793</c:v>
                </c:pt>
                <c:pt idx="381">
                  <c:v>42794</c:v>
                </c:pt>
                <c:pt idx="382">
                  <c:v>42795</c:v>
                </c:pt>
                <c:pt idx="383">
                  <c:v>42796</c:v>
                </c:pt>
                <c:pt idx="384">
                  <c:v>42797</c:v>
                </c:pt>
                <c:pt idx="385">
                  <c:v>42800</c:v>
                </c:pt>
                <c:pt idx="386">
                  <c:v>42801</c:v>
                </c:pt>
                <c:pt idx="387">
                  <c:v>42802</c:v>
                </c:pt>
                <c:pt idx="388">
                  <c:v>42803</c:v>
                </c:pt>
                <c:pt idx="389">
                  <c:v>42804</c:v>
                </c:pt>
                <c:pt idx="390">
                  <c:v>42807</c:v>
                </c:pt>
                <c:pt idx="391">
                  <c:v>42808</c:v>
                </c:pt>
                <c:pt idx="392">
                  <c:v>42809</c:v>
                </c:pt>
                <c:pt idx="393">
                  <c:v>42810</c:v>
                </c:pt>
                <c:pt idx="394">
                  <c:v>42811</c:v>
                </c:pt>
                <c:pt idx="395">
                  <c:v>42814</c:v>
                </c:pt>
                <c:pt idx="396">
                  <c:v>42815</c:v>
                </c:pt>
                <c:pt idx="397">
                  <c:v>42816</c:v>
                </c:pt>
                <c:pt idx="398">
                  <c:v>42817</c:v>
                </c:pt>
                <c:pt idx="399">
                  <c:v>42818</c:v>
                </c:pt>
                <c:pt idx="400">
                  <c:v>42821</c:v>
                </c:pt>
                <c:pt idx="401">
                  <c:v>42822</c:v>
                </c:pt>
                <c:pt idx="402">
                  <c:v>42823</c:v>
                </c:pt>
                <c:pt idx="403">
                  <c:v>42824</c:v>
                </c:pt>
                <c:pt idx="404">
                  <c:v>42825</c:v>
                </c:pt>
                <c:pt idx="405">
                  <c:v>42831</c:v>
                </c:pt>
                <c:pt idx="406">
                  <c:v>42832</c:v>
                </c:pt>
                <c:pt idx="407">
                  <c:v>42835</c:v>
                </c:pt>
                <c:pt idx="408">
                  <c:v>42836</c:v>
                </c:pt>
                <c:pt idx="409">
                  <c:v>42837</c:v>
                </c:pt>
                <c:pt idx="410">
                  <c:v>42838</c:v>
                </c:pt>
                <c:pt idx="411">
                  <c:v>42839</c:v>
                </c:pt>
                <c:pt idx="412">
                  <c:v>42842</c:v>
                </c:pt>
                <c:pt idx="413">
                  <c:v>42843</c:v>
                </c:pt>
                <c:pt idx="414">
                  <c:v>42844</c:v>
                </c:pt>
                <c:pt idx="415">
                  <c:v>42845</c:v>
                </c:pt>
                <c:pt idx="416">
                  <c:v>42846</c:v>
                </c:pt>
                <c:pt idx="417">
                  <c:v>42849</c:v>
                </c:pt>
                <c:pt idx="418">
                  <c:v>42850</c:v>
                </c:pt>
                <c:pt idx="419">
                  <c:v>42851</c:v>
                </c:pt>
                <c:pt idx="420">
                  <c:v>42852</c:v>
                </c:pt>
                <c:pt idx="421">
                  <c:v>42853</c:v>
                </c:pt>
                <c:pt idx="422">
                  <c:v>42857</c:v>
                </c:pt>
                <c:pt idx="423">
                  <c:v>42858</c:v>
                </c:pt>
                <c:pt idx="424">
                  <c:v>42859</c:v>
                </c:pt>
                <c:pt idx="425">
                  <c:v>42860</c:v>
                </c:pt>
                <c:pt idx="426">
                  <c:v>42863</c:v>
                </c:pt>
                <c:pt idx="427">
                  <c:v>42864</c:v>
                </c:pt>
                <c:pt idx="428">
                  <c:v>42865</c:v>
                </c:pt>
                <c:pt idx="429">
                  <c:v>42866</c:v>
                </c:pt>
                <c:pt idx="430">
                  <c:v>42867</c:v>
                </c:pt>
                <c:pt idx="431">
                  <c:v>42870</c:v>
                </c:pt>
                <c:pt idx="432">
                  <c:v>42871</c:v>
                </c:pt>
                <c:pt idx="433">
                  <c:v>42872</c:v>
                </c:pt>
                <c:pt idx="434">
                  <c:v>42873</c:v>
                </c:pt>
                <c:pt idx="435">
                  <c:v>42874</c:v>
                </c:pt>
                <c:pt idx="436">
                  <c:v>42877</c:v>
                </c:pt>
                <c:pt idx="437">
                  <c:v>42878</c:v>
                </c:pt>
                <c:pt idx="438">
                  <c:v>42879</c:v>
                </c:pt>
                <c:pt idx="439">
                  <c:v>42880</c:v>
                </c:pt>
                <c:pt idx="440">
                  <c:v>42881</c:v>
                </c:pt>
                <c:pt idx="441">
                  <c:v>42882</c:v>
                </c:pt>
                <c:pt idx="442">
                  <c:v>42886</c:v>
                </c:pt>
                <c:pt idx="443">
                  <c:v>42887</c:v>
                </c:pt>
                <c:pt idx="444">
                  <c:v>42888</c:v>
                </c:pt>
                <c:pt idx="445">
                  <c:v>42891</c:v>
                </c:pt>
                <c:pt idx="446">
                  <c:v>42892</c:v>
                </c:pt>
                <c:pt idx="447">
                  <c:v>42892</c:v>
                </c:pt>
                <c:pt idx="448">
                  <c:v>42893</c:v>
                </c:pt>
                <c:pt idx="449">
                  <c:v>42894</c:v>
                </c:pt>
                <c:pt idx="450">
                  <c:v>42895</c:v>
                </c:pt>
                <c:pt idx="451">
                  <c:v>42898</c:v>
                </c:pt>
                <c:pt idx="452">
                  <c:v>42899</c:v>
                </c:pt>
                <c:pt idx="453">
                  <c:v>42900</c:v>
                </c:pt>
                <c:pt idx="454">
                  <c:v>42901</c:v>
                </c:pt>
                <c:pt idx="455">
                  <c:v>42902</c:v>
                </c:pt>
                <c:pt idx="456">
                  <c:v>42905</c:v>
                </c:pt>
                <c:pt idx="457">
                  <c:v>42906</c:v>
                </c:pt>
                <c:pt idx="458">
                  <c:v>42907</c:v>
                </c:pt>
                <c:pt idx="459">
                  <c:v>42908</c:v>
                </c:pt>
                <c:pt idx="460">
                  <c:v>42909</c:v>
                </c:pt>
                <c:pt idx="461">
                  <c:v>42912</c:v>
                </c:pt>
                <c:pt idx="462">
                  <c:v>42913</c:v>
                </c:pt>
                <c:pt idx="463">
                  <c:v>42914</c:v>
                </c:pt>
                <c:pt idx="464">
                  <c:v>42915</c:v>
                </c:pt>
                <c:pt idx="465">
                  <c:v>42916</c:v>
                </c:pt>
                <c:pt idx="466">
                  <c:v>42919</c:v>
                </c:pt>
                <c:pt idx="467">
                  <c:v>42920</c:v>
                </c:pt>
                <c:pt idx="468">
                  <c:v>42921</c:v>
                </c:pt>
                <c:pt idx="469">
                  <c:v>42922</c:v>
                </c:pt>
                <c:pt idx="470">
                  <c:v>42923</c:v>
                </c:pt>
                <c:pt idx="471">
                  <c:v>42926</c:v>
                </c:pt>
                <c:pt idx="472">
                  <c:v>42927</c:v>
                </c:pt>
                <c:pt idx="473">
                  <c:v>42928</c:v>
                </c:pt>
                <c:pt idx="474">
                  <c:v>42929</c:v>
                </c:pt>
                <c:pt idx="475">
                  <c:v>42930</c:v>
                </c:pt>
                <c:pt idx="476">
                  <c:v>42933</c:v>
                </c:pt>
                <c:pt idx="477">
                  <c:v>42934</c:v>
                </c:pt>
                <c:pt idx="478">
                  <c:v>42935</c:v>
                </c:pt>
                <c:pt idx="479">
                  <c:v>42936</c:v>
                </c:pt>
                <c:pt idx="480">
                  <c:v>42937</c:v>
                </c:pt>
                <c:pt idx="481">
                  <c:v>42940</c:v>
                </c:pt>
                <c:pt idx="482">
                  <c:v>42941</c:v>
                </c:pt>
                <c:pt idx="483">
                  <c:v>42942</c:v>
                </c:pt>
                <c:pt idx="484">
                  <c:v>42943</c:v>
                </c:pt>
                <c:pt idx="485">
                  <c:v>42944</c:v>
                </c:pt>
                <c:pt idx="486">
                  <c:v>42947</c:v>
                </c:pt>
                <c:pt idx="487">
                  <c:v>42948</c:v>
                </c:pt>
                <c:pt idx="488">
                  <c:v>42949</c:v>
                </c:pt>
                <c:pt idx="489">
                  <c:v>42950</c:v>
                </c:pt>
                <c:pt idx="490">
                  <c:v>42951</c:v>
                </c:pt>
                <c:pt idx="491">
                  <c:v>42954</c:v>
                </c:pt>
                <c:pt idx="492">
                  <c:v>42955</c:v>
                </c:pt>
                <c:pt idx="493">
                  <c:v>42956</c:v>
                </c:pt>
                <c:pt idx="494">
                  <c:v>42957</c:v>
                </c:pt>
                <c:pt idx="495">
                  <c:v>42958</c:v>
                </c:pt>
                <c:pt idx="496">
                  <c:v>42961</c:v>
                </c:pt>
                <c:pt idx="497">
                  <c:v>42962</c:v>
                </c:pt>
                <c:pt idx="498">
                  <c:v>42963</c:v>
                </c:pt>
                <c:pt idx="499">
                  <c:v>42964</c:v>
                </c:pt>
                <c:pt idx="500">
                  <c:v>42965</c:v>
                </c:pt>
                <c:pt idx="501">
                  <c:v>42968</c:v>
                </c:pt>
                <c:pt idx="502">
                  <c:v>42969</c:v>
                </c:pt>
                <c:pt idx="503">
                  <c:v>42970</c:v>
                </c:pt>
                <c:pt idx="504">
                  <c:v>42971</c:v>
                </c:pt>
                <c:pt idx="505">
                  <c:v>42972</c:v>
                </c:pt>
                <c:pt idx="506">
                  <c:v>42975</c:v>
                </c:pt>
                <c:pt idx="507">
                  <c:v>42976</c:v>
                </c:pt>
                <c:pt idx="508">
                  <c:v>42977</c:v>
                </c:pt>
                <c:pt idx="509">
                  <c:v>42978</c:v>
                </c:pt>
                <c:pt idx="510">
                  <c:v>42979</c:v>
                </c:pt>
                <c:pt idx="511">
                  <c:v>42982</c:v>
                </c:pt>
                <c:pt idx="512">
                  <c:v>42983</c:v>
                </c:pt>
                <c:pt idx="513">
                  <c:v>42984</c:v>
                </c:pt>
                <c:pt idx="514">
                  <c:v>42985</c:v>
                </c:pt>
                <c:pt idx="515">
                  <c:v>42986</c:v>
                </c:pt>
                <c:pt idx="516">
                  <c:v>42989</c:v>
                </c:pt>
                <c:pt idx="517">
                  <c:v>42990</c:v>
                </c:pt>
                <c:pt idx="518">
                  <c:v>42991</c:v>
                </c:pt>
                <c:pt idx="519">
                  <c:v>42992</c:v>
                </c:pt>
                <c:pt idx="520">
                  <c:v>42993</c:v>
                </c:pt>
                <c:pt idx="521">
                  <c:v>42996</c:v>
                </c:pt>
                <c:pt idx="522">
                  <c:v>42997</c:v>
                </c:pt>
                <c:pt idx="523">
                  <c:v>42998</c:v>
                </c:pt>
                <c:pt idx="524">
                  <c:v>42999</c:v>
                </c:pt>
                <c:pt idx="525">
                  <c:v>43000</c:v>
                </c:pt>
                <c:pt idx="526">
                  <c:v>43003</c:v>
                </c:pt>
                <c:pt idx="527">
                  <c:v>43004</c:v>
                </c:pt>
                <c:pt idx="528">
                  <c:v>43005</c:v>
                </c:pt>
                <c:pt idx="529">
                  <c:v>43006</c:v>
                </c:pt>
                <c:pt idx="530">
                  <c:v>43007</c:v>
                </c:pt>
                <c:pt idx="531">
                  <c:v>43017</c:v>
                </c:pt>
                <c:pt idx="532">
                  <c:v>43018</c:v>
                </c:pt>
                <c:pt idx="533">
                  <c:v>43019</c:v>
                </c:pt>
                <c:pt idx="534">
                  <c:v>43020</c:v>
                </c:pt>
                <c:pt idx="535">
                  <c:v>43021</c:v>
                </c:pt>
                <c:pt idx="536">
                  <c:v>43024</c:v>
                </c:pt>
                <c:pt idx="537">
                  <c:v>43025</c:v>
                </c:pt>
                <c:pt idx="538">
                  <c:v>43026</c:v>
                </c:pt>
                <c:pt idx="539">
                  <c:v>43027</c:v>
                </c:pt>
                <c:pt idx="540">
                  <c:v>43028</c:v>
                </c:pt>
                <c:pt idx="541">
                  <c:v>43031</c:v>
                </c:pt>
                <c:pt idx="542">
                  <c:v>43032</c:v>
                </c:pt>
                <c:pt idx="543">
                  <c:v>43033</c:v>
                </c:pt>
                <c:pt idx="544">
                  <c:v>43034</c:v>
                </c:pt>
                <c:pt idx="545">
                  <c:v>43035</c:v>
                </c:pt>
                <c:pt idx="546">
                  <c:v>43038</c:v>
                </c:pt>
                <c:pt idx="547">
                  <c:v>43039</c:v>
                </c:pt>
                <c:pt idx="548">
                  <c:v>43040</c:v>
                </c:pt>
                <c:pt idx="549">
                  <c:v>43041</c:v>
                </c:pt>
              </c:numCache>
            </c:numRef>
          </c:cat>
          <c:val>
            <c:numRef>
              <c:f>基差!$K$2:$K$551</c:f>
              <c:numCache>
                <c:formatCode>General</c:formatCode>
                <c:ptCount val="550"/>
                <c:pt idx="0">
                  <c:v>5275</c:v>
                </c:pt>
                <c:pt idx="1">
                  <c:v>5265</c:v>
                </c:pt>
                <c:pt idx="2">
                  <c:v>5305</c:v>
                </c:pt>
                <c:pt idx="3">
                  <c:v>5300</c:v>
                </c:pt>
                <c:pt idx="4">
                  <c:v>5310</c:v>
                </c:pt>
                <c:pt idx="5">
                  <c:v>5305</c:v>
                </c:pt>
                <c:pt idx="6">
                  <c:v>5380</c:v>
                </c:pt>
                <c:pt idx="7">
                  <c:v>5370</c:v>
                </c:pt>
                <c:pt idx="8">
                  <c:v>5195</c:v>
                </c:pt>
                <c:pt idx="9">
                  <c:v>5240</c:v>
                </c:pt>
                <c:pt idx="10">
                  <c:v>5195</c:v>
                </c:pt>
                <c:pt idx="11">
                  <c:v>5165</c:v>
                </c:pt>
                <c:pt idx="12">
                  <c:v>5170</c:v>
                </c:pt>
                <c:pt idx="13">
                  <c:v>5130</c:v>
                </c:pt>
                <c:pt idx="14">
                  <c:v>5120</c:v>
                </c:pt>
                <c:pt idx="15">
                  <c:v>4985</c:v>
                </c:pt>
                <c:pt idx="16">
                  <c:v>5005</c:v>
                </c:pt>
                <c:pt idx="17">
                  <c:v>5010</c:v>
                </c:pt>
                <c:pt idx="18">
                  <c:v>5045</c:v>
                </c:pt>
                <c:pt idx="19">
                  <c:v>5150</c:v>
                </c:pt>
                <c:pt idx="20">
                  <c:v>5095</c:v>
                </c:pt>
                <c:pt idx="21">
                  <c:v>5090</c:v>
                </c:pt>
                <c:pt idx="22">
                  <c:v>5045</c:v>
                </c:pt>
                <c:pt idx="23">
                  <c:v>5040</c:v>
                </c:pt>
                <c:pt idx="24">
                  <c:v>5025</c:v>
                </c:pt>
                <c:pt idx="25">
                  <c:v>5065</c:v>
                </c:pt>
                <c:pt idx="26">
                  <c:v>5030</c:v>
                </c:pt>
                <c:pt idx="27">
                  <c:v>5040</c:v>
                </c:pt>
                <c:pt idx="28">
                  <c:v>5035</c:v>
                </c:pt>
                <c:pt idx="29">
                  <c:v>4980</c:v>
                </c:pt>
                <c:pt idx="30">
                  <c:v>4970</c:v>
                </c:pt>
                <c:pt idx="31">
                  <c:v>4985</c:v>
                </c:pt>
                <c:pt idx="32">
                  <c:v>4960</c:v>
                </c:pt>
                <c:pt idx="33">
                  <c:v>4920</c:v>
                </c:pt>
                <c:pt idx="34">
                  <c:v>4915</c:v>
                </c:pt>
                <c:pt idx="35">
                  <c:v>4895</c:v>
                </c:pt>
                <c:pt idx="36">
                  <c:v>4910</c:v>
                </c:pt>
                <c:pt idx="37">
                  <c:v>4910</c:v>
                </c:pt>
                <c:pt idx="38">
                  <c:v>4905</c:v>
                </c:pt>
                <c:pt idx="39">
                  <c:v>4895</c:v>
                </c:pt>
                <c:pt idx="40">
                  <c:v>4890</c:v>
                </c:pt>
                <c:pt idx="41">
                  <c:v>4910</c:v>
                </c:pt>
                <c:pt idx="42">
                  <c:v>4970</c:v>
                </c:pt>
                <c:pt idx="43">
                  <c:v>4980</c:v>
                </c:pt>
                <c:pt idx="44">
                  <c:v>4945</c:v>
                </c:pt>
                <c:pt idx="45">
                  <c:v>4920</c:v>
                </c:pt>
                <c:pt idx="46">
                  <c:v>4930</c:v>
                </c:pt>
                <c:pt idx="47">
                  <c:v>4915</c:v>
                </c:pt>
                <c:pt idx="48">
                  <c:v>4905</c:v>
                </c:pt>
                <c:pt idx="49">
                  <c:v>4895</c:v>
                </c:pt>
                <c:pt idx="50">
                  <c:v>4880</c:v>
                </c:pt>
                <c:pt idx="51">
                  <c:v>4880</c:v>
                </c:pt>
                <c:pt idx="52">
                  <c:v>4865</c:v>
                </c:pt>
                <c:pt idx="53">
                  <c:v>4785</c:v>
                </c:pt>
                <c:pt idx="54">
                  <c:v>4765</c:v>
                </c:pt>
                <c:pt idx="55">
                  <c:v>4730</c:v>
                </c:pt>
                <c:pt idx="56">
                  <c:v>4720</c:v>
                </c:pt>
                <c:pt idx="57">
                  <c:v>4680</c:v>
                </c:pt>
                <c:pt idx="58">
                  <c:v>4655</c:v>
                </c:pt>
                <c:pt idx="59">
                  <c:v>4600</c:v>
                </c:pt>
                <c:pt idx="60">
                  <c:v>4575</c:v>
                </c:pt>
                <c:pt idx="61">
                  <c:v>4560</c:v>
                </c:pt>
                <c:pt idx="62">
                  <c:v>4585</c:v>
                </c:pt>
                <c:pt idx="63">
                  <c:v>4585</c:v>
                </c:pt>
                <c:pt idx="64">
                  <c:v>4575</c:v>
                </c:pt>
                <c:pt idx="65">
                  <c:v>4600</c:v>
                </c:pt>
                <c:pt idx="66">
                  <c:v>4625</c:v>
                </c:pt>
                <c:pt idx="67">
                  <c:v>4580</c:v>
                </c:pt>
                <c:pt idx="68">
                  <c:v>4545</c:v>
                </c:pt>
                <c:pt idx="69">
                  <c:v>4570</c:v>
                </c:pt>
                <c:pt idx="70">
                  <c:v>4550</c:v>
                </c:pt>
                <c:pt idx="71">
                  <c:v>4500</c:v>
                </c:pt>
                <c:pt idx="72">
                  <c:v>4485</c:v>
                </c:pt>
                <c:pt idx="73">
                  <c:v>4440</c:v>
                </c:pt>
                <c:pt idx="74">
                  <c:v>4545</c:v>
                </c:pt>
                <c:pt idx="75">
                  <c:v>4610</c:v>
                </c:pt>
                <c:pt idx="76">
                  <c:v>4635</c:v>
                </c:pt>
                <c:pt idx="77">
                  <c:v>4560</c:v>
                </c:pt>
                <c:pt idx="78">
                  <c:v>4520</c:v>
                </c:pt>
                <c:pt idx="79">
                  <c:v>4530</c:v>
                </c:pt>
                <c:pt idx="80">
                  <c:v>4565</c:v>
                </c:pt>
                <c:pt idx="81">
                  <c:v>4550</c:v>
                </c:pt>
                <c:pt idx="82">
                  <c:v>4510</c:v>
                </c:pt>
                <c:pt idx="83">
                  <c:v>4505</c:v>
                </c:pt>
                <c:pt idx="84">
                  <c:v>4470</c:v>
                </c:pt>
                <c:pt idx="85">
                  <c:v>4515</c:v>
                </c:pt>
                <c:pt idx="86">
                  <c:v>4535</c:v>
                </c:pt>
                <c:pt idx="87">
                  <c:v>4565</c:v>
                </c:pt>
                <c:pt idx="88">
                  <c:v>4565</c:v>
                </c:pt>
                <c:pt idx="89">
                  <c:v>4570</c:v>
                </c:pt>
                <c:pt idx="90">
                  <c:v>4565</c:v>
                </c:pt>
                <c:pt idx="91">
                  <c:v>4585</c:v>
                </c:pt>
                <c:pt idx="92">
                  <c:v>4600</c:v>
                </c:pt>
                <c:pt idx="93">
                  <c:v>4680</c:v>
                </c:pt>
                <c:pt idx="94">
                  <c:v>4755</c:v>
                </c:pt>
                <c:pt idx="95">
                  <c:v>4745</c:v>
                </c:pt>
                <c:pt idx="96">
                  <c:v>4840</c:v>
                </c:pt>
                <c:pt idx="97">
                  <c:v>4845</c:v>
                </c:pt>
                <c:pt idx="98">
                  <c:v>4795</c:v>
                </c:pt>
                <c:pt idx="99">
                  <c:v>4815</c:v>
                </c:pt>
                <c:pt idx="100">
                  <c:v>4860</c:v>
                </c:pt>
                <c:pt idx="101">
                  <c:v>4840</c:v>
                </c:pt>
                <c:pt idx="102">
                  <c:v>4830</c:v>
                </c:pt>
                <c:pt idx="103">
                  <c:v>4750</c:v>
                </c:pt>
                <c:pt idx="104">
                  <c:v>4785</c:v>
                </c:pt>
                <c:pt idx="105">
                  <c:v>4720</c:v>
                </c:pt>
                <c:pt idx="106">
                  <c:v>4685</c:v>
                </c:pt>
                <c:pt idx="107">
                  <c:v>4615</c:v>
                </c:pt>
                <c:pt idx="108">
                  <c:v>4590</c:v>
                </c:pt>
                <c:pt idx="109">
                  <c:v>4610</c:v>
                </c:pt>
                <c:pt idx="110">
                  <c:v>4630</c:v>
                </c:pt>
                <c:pt idx="111">
                  <c:v>4650</c:v>
                </c:pt>
                <c:pt idx="112">
                  <c:v>4635</c:v>
                </c:pt>
                <c:pt idx="113">
                  <c:v>4700</c:v>
                </c:pt>
                <c:pt idx="114">
                  <c:v>4720</c:v>
                </c:pt>
                <c:pt idx="115">
                  <c:v>4710</c:v>
                </c:pt>
                <c:pt idx="116">
                  <c:v>4755</c:v>
                </c:pt>
                <c:pt idx="117">
                  <c:v>4810</c:v>
                </c:pt>
                <c:pt idx="118">
                  <c:v>4780</c:v>
                </c:pt>
                <c:pt idx="119">
                  <c:v>4805</c:v>
                </c:pt>
                <c:pt idx="120">
                  <c:v>4805</c:v>
                </c:pt>
                <c:pt idx="121">
                  <c:v>4835</c:v>
                </c:pt>
                <c:pt idx="122">
                  <c:v>4865</c:v>
                </c:pt>
                <c:pt idx="123">
                  <c:v>4865</c:v>
                </c:pt>
                <c:pt idx="124">
                  <c:v>4875</c:v>
                </c:pt>
                <c:pt idx="125">
                  <c:v>4930</c:v>
                </c:pt>
                <c:pt idx="126">
                  <c:v>4920</c:v>
                </c:pt>
                <c:pt idx="127">
                  <c:v>4930</c:v>
                </c:pt>
                <c:pt idx="128">
                  <c:v>4975</c:v>
                </c:pt>
                <c:pt idx="129">
                  <c:v>4940</c:v>
                </c:pt>
                <c:pt idx="130">
                  <c:v>4940</c:v>
                </c:pt>
                <c:pt idx="131">
                  <c:v>5005</c:v>
                </c:pt>
                <c:pt idx="132">
                  <c:v>5075</c:v>
                </c:pt>
                <c:pt idx="133">
                  <c:v>5090</c:v>
                </c:pt>
                <c:pt idx="134">
                  <c:v>5110</c:v>
                </c:pt>
                <c:pt idx="135">
                  <c:v>5145</c:v>
                </c:pt>
                <c:pt idx="136">
                  <c:v>5135</c:v>
                </c:pt>
                <c:pt idx="137">
                  <c:v>5145</c:v>
                </c:pt>
                <c:pt idx="138">
                  <c:v>5170</c:v>
                </c:pt>
                <c:pt idx="139">
                  <c:v>5165</c:v>
                </c:pt>
                <c:pt idx="140">
                  <c:v>5185</c:v>
                </c:pt>
                <c:pt idx="141">
                  <c:v>5235</c:v>
                </c:pt>
                <c:pt idx="142">
                  <c:v>5340</c:v>
                </c:pt>
                <c:pt idx="143">
                  <c:v>5270</c:v>
                </c:pt>
                <c:pt idx="144">
                  <c:v>5210</c:v>
                </c:pt>
                <c:pt idx="145">
                  <c:v>5280</c:v>
                </c:pt>
                <c:pt idx="146">
                  <c:v>5260</c:v>
                </c:pt>
                <c:pt idx="147">
                  <c:v>5290</c:v>
                </c:pt>
                <c:pt idx="148">
                  <c:v>5275</c:v>
                </c:pt>
                <c:pt idx="149">
                  <c:v>5320</c:v>
                </c:pt>
                <c:pt idx="150">
                  <c:v>5465</c:v>
                </c:pt>
                <c:pt idx="151">
                  <c:v>5515</c:v>
                </c:pt>
                <c:pt idx="152">
                  <c:v>5500</c:v>
                </c:pt>
                <c:pt idx="153">
                  <c:v>5450</c:v>
                </c:pt>
                <c:pt idx="154">
                  <c:v>5445</c:v>
                </c:pt>
                <c:pt idx="155">
                  <c:v>5355</c:v>
                </c:pt>
                <c:pt idx="156">
                  <c:v>5220</c:v>
                </c:pt>
                <c:pt idx="157">
                  <c:v>5165</c:v>
                </c:pt>
                <c:pt idx="158">
                  <c:v>5055</c:v>
                </c:pt>
                <c:pt idx="159">
                  <c:v>5070</c:v>
                </c:pt>
                <c:pt idx="160">
                  <c:v>5065</c:v>
                </c:pt>
                <c:pt idx="161">
                  <c:v>5140</c:v>
                </c:pt>
                <c:pt idx="162">
                  <c:v>5115</c:v>
                </c:pt>
                <c:pt idx="163">
                  <c:v>5065</c:v>
                </c:pt>
                <c:pt idx="164">
                  <c:v>5065</c:v>
                </c:pt>
                <c:pt idx="165">
                  <c:v>4965</c:v>
                </c:pt>
                <c:pt idx="166">
                  <c:v>5005</c:v>
                </c:pt>
                <c:pt idx="167">
                  <c:v>4980</c:v>
                </c:pt>
                <c:pt idx="168">
                  <c:v>5045</c:v>
                </c:pt>
                <c:pt idx="169">
                  <c:v>4995</c:v>
                </c:pt>
                <c:pt idx="170">
                  <c:v>5035</c:v>
                </c:pt>
                <c:pt idx="171">
                  <c:v>4990</c:v>
                </c:pt>
                <c:pt idx="172">
                  <c:v>4995</c:v>
                </c:pt>
                <c:pt idx="173">
                  <c:v>5045</c:v>
                </c:pt>
                <c:pt idx="174">
                  <c:v>5200</c:v>
                </c:pt>
                <c:pt idx="175">
                  <c:v>5200</c:v>
                </c:pt>
                <c:pt idx="176">
                  <c:v>5200</c:v>
                </c:pt>
                <c:pt idx="177">
                  <c:v>5285</c:v>
                </c:pt>
                <c:pt idx="178">
                  <c:v>5260</c:v>
                </c:pt>
                <c:pt idx="179">
                  <c:v>5255</c:v>
                </c:pt>
                <c:pt idx="180">
                  <c:v>5265</c:v>
                </c:pt>
                <c:pt idx="181">
                  <c:v>5175</c:v>
                </c:pt>
                <c:pt idx="182">
                  <c:v>5095</c:v>
                </c:pt>
                <c:pt idx="183">
                  <c:v>5065</c:v>
                </c:pt>
                <c:pt idx="184">
                  <c:v>5065</c:v>
                </c:pt>
                <c:pt idx="185">
                  <c:v>5050</c:v>
                </c:pt>
                <c:pt idx="186">
                  <c:v>5055</c:v>
                </c:pt>
                <c:pt idx="187">
                  <c:v>5080</c:v>
                </c:pt>
                <c:pt idx="188">
                  <c:v>5090</c:v>
                </c:pt>
                <c:pt idx="189">
                  <c:v>5055</c:v>
                </c:pt>
                <c:pt idx="190">
                  <c:v>5055</c:v>
                </c:pt>
                <c:pt idx="191">
                  <c:v>5060</c:v>
                </c:pt>
                <c:pt idx="192">
                  <c:v>5105</c:v>
                </c:pt>
                <c:pt idx="193">
                  <c:v>5115</c:v>
                </c:pt>
                <c:pt idx="194">
                  <c:v>5170</c:v>
                </c:pt>
                <c:pt idx="195">
                  <c:v>5170</c:v>
                </c:pt>
                <c:pt idx="196">
                  <c:v>5125</c:v>
                </c:pt>
                <c:pt idx="197">
                  <c:v>5110</c:v>
                </c:pt>
                <c:pt idx="198">
                  <c:v>5105</c:v>
                </c:pt>
                <c:pt idx="199">
                  <c:v>5070</c:v>
                </c:pt>
                <c:pt idx="200">
                  <c:v>5075</c:v>
                </c:pt>
                <c:pt idx="201">
                  <c:v>5145</c:v>
                </c:pt>
                <c:pt idx="202">
                  <c:v>5155</c:v>
                </c:pt>
                <c:pt idx="203">
                  <c:v>5165</c:v>
                </c:pt>
                <c:pt idx="204">
                  <c:v>5170</c:v>
                </c:pt>
                <c:pt idx="205">
                  <c:v>5155</c:v>
                </c:pt>
                <c:pt idx="206">
                  <c:v>5170</c:v>
                </c:pt>
                <c:pt idx="207">
                  <c:v>5150</c:v>
                </c:pt>
                <c:pt idx="208">
                  <c:v>5070</c:v>
                </c:pt>
                <c:pt idx="209">
                  <c:v>5045</c:v>
                </c:pt>
                <c:pt idx="210">
                  <c:v>5010</c:v>
                </c:pt>
                <c:pt idx="211">
                  <c:v>5035</c:v>
                </c:pt>
                <c:pt idx="212">
                  <c:v>5055</c:v>
                </c:pt>
                <c:pt idx="213">
                  <c:v>5160</c:v>
                </c:pt>
                <c:pt idx="214">
                  <c:v>5235</c:v>
                </c:pt>
                <c:pt idx="215">
                  <c:v>5320</c:v>
                </c:pt>
                <c:pt idx="216">
                  <c:v>5475</c:v>
                </c:pt>
                <c:pt idx="217">
                  <c:v>5500</c:v>
                </c:pt>
                <c:pt idx="218">
                  <c:v>5635</c:v>
                </c:pt>
                <c:pt idx="219">
                  <c:v>5670</c:v>
                </c:pt>
                <c:pt idx="220">
                  <c:v>5670</c:v>
                </c:pt>
                <c:pt idx="221">
                  <c:v>5720</c:v>
                </c:pt>
                <c:pt idx="222">
                  <c:v>5705</c:v>
                </c:pt>
                <c:pt idx="223">
                  <c:v>5840</c:v>
                </c:pt>
                <c:pt idx="224">
                  <c:v>5760</c:v>
                </c:pt>
                <c:pt idx="225">
                  <c:v>5710</c:v>
                </c:pt>
                <c:pt idx="226">
                  <c:v>5720</c:v>
                </c:pt>
                <c:pt idx="227">
                  <c:v>5635</c:v>
                </c:pt>
                <c:pt idx="228">
                  <c:v>5675</c:v>
                </c:pt>
                <c:pt idx="229">
                  <c:v>5730</c:v>
                </c:pt>
                <c:pt idx="230">
                  <c:v>5810</c:v>
                </c:pt>
                <c:pt idx="231">
                  <c:v>5745</c:v>
                </c:pt>
                <c:pt idx="232">
                  <c:v>5745</c:v>
                </c:pt>
                <c:pt idx="233">
                  <c:v>5735</c:v>
                </c:pt>
                <c:pt idx="234">
                  <c:v>5695</c:v>
                </c:pt>
                <c:pt idx="235">
                  <c:v>5645</c:v>
                </c:pt>
                <c:pt idx="236">
                  <c:v>5735</c:v>
                </c:pt>
                <c:pt idx="237">
                  <c:v>5700</c:v>
                </c:pt>
                <c:pt idx="238">
                  <c:v>5655</c:v>
                </c:pt>
                <c:pt idx="239">
                  <c:v>5570</c:v>
                </c:pt>
                <c:pt idx="240">
                  <c:v>5635</c:v>
                </c:pt>
                <c:pt idx="241">
                  <c:v>5655</c:v>
                </c:pt>
                <c:pt idx="242">
                  <c:v>5645</c:v>
                </c:pt>
                <c:pt idx="243">
                  <c:v>5690</c:v>
                </c:pt>
                <c:pt idx="244">
                  <c:v>5695</c:v>
                </c:pt>
                <c:pt idx="245">
                  <c:v>5785</c:v>
                </c:pt>
                <c:pt idx="246">
                  <c:v>5820</c:v>
                </c:pt>
                <c:pt idx="247">
                  <c:v>5825</c:v>
                </c:pt>
                <c:pt idx="248">
                  <c:v>5820</c:v>
                </c:pt>
                <c:pt idx="249">
                  <c:v>6005</c:v>
                </c:pt>
                <c:pt idx="250">
                  <c:v>5950</c:v>
                </c:pt>
                <c:pt idx="251">
                  <c:v>5960</c:v>
                </c:pt>
                <c:pt idx="252">
                  <c:v>5945</c:v>
                </c:pt>
                <c:pt idx="253">
                  <c:v>5975</c:v>
                </c:pt>
                <c:pt idx="254">
                  <c:v>5945</c:v>
                </c:pt>
                <c:pt idx="255">
                  <c:v>5915</c:v>
                </c:pt>
                <c:pt idx="256">
                  <c:v>5855</c:v>
                </c:pt>
                <c:pt idx="257">
                  <c:v>5665</c:v>
                </c:pt>
                <c:pt idx="258">
                  <c:v>5680</c:v>
                </c:pt>
                <c:pt idx="259">
                  <c:v>5680</c:v>
                </c:pt>
                <c:pt idx="260">
                  <c:v>5640</c:v>
                </c:pt>
                <c:pt idx="261">
                  <c:v>5580</c:v>
                </c:pt>
                <c:pt idx="262">
                  <c:v>5560</c:v>
                </c:pt>
                <c:pt idx="263">
                  <c:v>5515</c:v>
                </c:pt>
                <c:pt idx="264">
                  <c:v>5535</c:v>
                </c:pt>
                <c:pt idx="265">
                  <c:v>5480</c:v>
                </c:pt>
                <c:pt idx="266">
                  <c:v>5470</c:v>
                </c:pt>
                <c:pt idx="267">
                  <c:v>5485</c:v>
                </c:pt>
                <c:pt idx="268">
                  <c:v>5480</c:v>
                </c:pt>
                <c:pt idx="269">
                  <c:v>5565</c:v>
                </c:pt>
                <c:pt idx="270">
                  <c:v>5585</c:v>
                </c:pt>
                <c:pt idx="271">
                  <c:v>5610</c:v>
                </c:pt>
                <c:pt idx="272">
                  <c:v>5615</c:v>
                </c:pt>
                <c:pt idx="273">
                  <c:v>5655</c:v>
                </c:pt>
                <c:pt idx="274">
                  <c:v>5680</c:v>
                </c:pt>
                <c:pt idx="275">
                  <c:v>5735</c:v>
                </c:pt>
                <c:pt idx="276">
                  <c:v>5875</c:v>
                </c:pt>
                <c:pt idx="277">
                  <c:v>5935</c:v>
                </c:pt>
                <c:pt idx="278">
                  <c:v>5975</c:v>
                </c:pt>
                <c:pt idx="279">
                  <c:v>6010</c:v>
                </c:pt>
                <c:pt idx="280">
                  <c:v>5970</c:v>
                </c:pt>
                <c:pt idx="281">
                  <c:v>5970</c:v>
                </c:pt>
                <c:pt idx="282">
                  <c:v>6025</c:v>
                </c:pt>
                <c:pt idx="283">
                  <c:v>5950</c:v>
                </c:pt>
                <c:pt idx="284">
                  <c:v>5945</c:v>
                </c:pt>
                <c:pt idx="285">
                  <c:v>5985</c:v>
                </c:pt>
                <c:pt idx="286">
                  <c:v>6125</c:v>
                </c:pt>
                <c:pt idx="287">
                  <c:v>6260</c:v>
                </c:pt>
                <c:pt idx="288">
                  <c:v>6300</c:v>
                </c:pt>
                <c:pt idx="289">
                  <c:v>6325</c:v>
                </c:pt>
                <c:pt idx="290">
                  <c:v>6350</c:v>
                </c:pt>
                <c:pt idx="291">
                  <c:v>6425</c:v>
                </c:pt>
                <c:pt idx="292">
                  <c:v>6480</c:v>
                </c:pt>
                <c:pt idx="293">
                  <c:v>6555</c:v>
                </c:pt>
                <c:pt idx="294">
                  <c:v>6625</c:v>
                </c:pt>
                <c:pt idx="295">
                  <c:v>6585</c:v>
                </c:pt>
                <c:pt idx="296">
                  <c:v>6670</c:v>
                </c:pt>
                <c:pt idx="297">
                  <c:v>6865</c:v>
                </c:pt>
                <c:pt idx="298">
                  <c:v>6800</c:v>
                </c:pt>
                <c:pt idx="299">
                  <c:v>6870</c:v>
                </c:pt>
                <c:pt idx="300">
                  <c:v>7030</c:v>
                </c:pt>
                <c:pt idx="301">
                  <c:v>7290</c:v>
                </c:pt>
                <c:pt idx="302">
                  <c:v>7415</c:v>
                </c:pt>
                <c:pt idx="303">
                  <c:v>7330</c:v>
                </c:pt>
                <c:pt idx="304">
                  <c:v>7395</c:v>
                </c:pt>
                <c:pt idx="305">
                  <c:v>7370</c:v>
                </c:pt>
                <c:pt idx="306">
                  <c:v>7410</c:v>
                </c:pt>
                <c:pt idx="307">
                  <c:v>7610</c:v>
                </c:pt>
                <c:pt idx="308">
                  <c:v>7840</c:v>
                </c:pt>
                <c:pt idx="309">
                  <c:v>7845</c:v>
                </c:pt>
                <c:pt idx="310">
                  <c:v>8040</c:v>
                </c:pt>
                <c:pt idx="311">
                  <c:v>7815</c:v>
                </c:pt>
                <c:pt idx="312">
                  <c:v>8000</c:v>
                </c:pt>
                <c:pt idx="313">
                  <c:v>7895</c:v>
                </c:pt>
                <c:pt idx="314">
                  <c:v>7805</c:v>
                </c:pt>
                <c:pt idx="315">
                  <c:v>7395</c:v>
                </c:pt>
                <c:pt idx="316">
                  <c:v>7550</c:v>
                </c:pt>
                <c:pt idx="317">
                  <c:v>7330</c:v>
                </c:pt>
                <c:pt idx="318">
                  <c:v>7460</c:v>
                </c:pt>
                <c:pt idx="319">
                  <c:v>7415</c:v>
                </c:pt>
                <c:pt idx="320">
                  <c:v>7385</c:v>
                </c:pt>
                <c:pt idx="321">
                  <c:v>7290</c:v>
                </c:pt>
                <c:pt idx="322">
                  <c:v>7185</c:v>
                </c:pt>
                <c:pt idx="323">
                  <c:v>7020</c:v>
                </c:pt>
                <c:pt idx="324">
                  <c:v>7060</c:v>
                </c:pt>
                <c:pt idx="325">
                  <c:v>6705</c:v>
                </c:pt>
                <c:pt idx="326">
                  <c:v>6830</c:v>
                </c:pt>
                <c:pt idx="327">
                  <c:v>6800</c:v>
                </c:pt>
                <c:pt idx="328">
                  <c:v>6955</c:v>
                </c:pt>
                <c:pt idx="329">
                  <c:v>7115</c:v>
                </c:pt>
                <c:pt idx="330">
                  <c:v>6945</c:v>
                </c:pt>
                <c:pt idx="331">
                  <c:v>7065</c:v>
                </c:pt>
                <c:pt idx="332">
                  <c:v>6965</c:v>
                </c:pt>
                <c:pt idx="333">
                  <c:v>6815</c:v>
                </c:pt>
                <c:pt idx="334">
                  <c:v>6770</c:v>
                </c:pt>
                <c:pt idx="335">
                  <c:v>6620</c:v>
                </c:pt>
                <c:pt idx="336">
                  <c:v>6385</c:v>
                </c:pt>
                <c:pt idx="337">
                  <c:v>6235</c:v>
                </c:pt>
                <c:pt idx="338">
                  <c:v>6300</c:v>
                </c:pt>
                <c:pt idx="339">
                  <c:v>6335</c:v>
                </c:pt>
                <c:pt idx="340">
                  <c:v>6345</c:v>
                </c:pt>
                <c:pt idx="341">
                  <c:v>6290</c:v>
                </c:pt>
                <c:pt idx="342">
                  <c:v>6345</c:v>
                </c:pt>
                <c:pt idx="343">
                  <c:v>6295</c:v>
                </c:pt>
                <c:pt idx="344">
                  <c:v>6240</c:v>
                </c:pt>
                <c:pt idx="345">
                  <c:v>6220</c:v>
                </c:pt>
                <c:pt idx="346">
                  <c:v>6065</c:v>
                </c:pt>
                <c:pt idx="347">
                  <c:v>6085</c:v>
                </c:pt>
                <c:pt idx="348">
                  <c:v>6145</c:v>
                </c:pt>
                <c:pt idx="349">
                  <c:v>6130</c:v>
                </c:pt>
                <c:pt idx="350">
                  <c:v>6255</c:v>
                </c:pt>
                <c:pt idx="351">
                  <c:v>6375</c:v>
                </c:pt>
                <c:pt idx="352">
                  <c:v>6410</c:v>
                </c:pt>
                <c:pt idx="353">
                  <c:v>6460</c:v>
                </c:pt>
                <c:pt idx="354">
                  <c:v>6455</c:v>
                </c:pt>
                <c:pt idx="355">
                  <c:v>6590</c:v>
                </c:pt>
                <c:pt idx="356">
                  <c:v>6470</c:v>
                </c:pt>
                <c:pt idx="357">
                  <c:v>6440</c:v>
                </c:pt>
                <c:pt idx="358">
                  <c:v>6500</c:v>
                </c:pt>
                <c:pt idx="359">
                  <c:v>6540</c:v>
                </c:pt>
                <c:pt idx="360">
                  <c:v>6550</c:v>
                </c:pt>
                <c:pt idx="361">
                  <c:v>6510</c:v>
                </c:pt>
                <c:pt idx="362">
                  <c:v>6535</c:v>
                </c:pt>
                <c:pt idx="363">
                  <c:v>6535</c:v>
                </c:pt>
                <c:pt idx="364">
                  <c:v>6760</c:v>
                </c:pt>
                <c:pt idx="365">
                  <c:v>6800</c:v>
                </c:pt>
                <c:pt idx="366">
                  <c:v>6840</c:v>
                </c:pt>
                <c:pt idx="367">
                  <c:v>6785</c:v>
                </c:pt>
                <c:pt idx="368">
                  <c:v>6815</c:v>
                </c:pt>
                <c:pt idx="369">
                  <c:v>6845</c:v>
                </c:pt>
                <c:pt idx="370">
                  <c:v>6945</c:v>
                </c:pt>
                <c:pt idx="371">
                  <c:v>6935</c:v>
                </c:pt>
                <c:pt idx="372">
                  <c:v>6825</c:v>
                </c:pt>
                <c:pt idx="373">
                  <c:v>6740</c:v>
                </c:pt>
                <c:pt idx="374">
                  <c:v>6695</c:v>
                </c:pt>
                <c:pt idx="375">
                  <c:v>6705</c:v>
                </c:pt>
                <c:pt idx="376">
                  <c:v>6620</c:v>
                </c:pt>
                <c:pt idx="377">
                  <c:v>6510</c:v>
                </c:pt>
                <c:pt idx="378">
                  <c:v>6410</c:v>
                </c:pt>
                <c:pt idx="379">
                  <c:v>6380</c:v>
                </c:pt>
                <c:pt idx="380">
                  <c:v>6500</c:v>
                </c:pt>
                <c:pt idx="381">
                  <c:v>6460</c:v>
                </c:pt>
                <c:pt idx="382">
                  <c:v>6420</c:v>
                </c:pt>
                <c:pt idx="383">
                  <c:v>6440</c:v>
                </c:pt>
                <c:pt idx="384">
                  <c:v>6545</c:v>
                </c:pt>
                <c:pt idx="385">
                  <c:v>6660</c:v>
                </c:pt>
                <c:pt idx="386">
                  <c:v>6670</c:v>
                </c:pt>
                <c:pt idx="387">
                  <c:v>6495</c:v>
                </c:pt>
                <c:pt idx="388">
                  <c:v>6465</c:v>
                </c:pt>
                <c:pt idx="389">
                  <c:v>6420</c:v>
                </c:pt>
                <c:pt idx="390">
                  <c:v>6390</c:v>
                </c:pt>
                <c:pt idx="391">
                  <c:v>6480</c:v>
                </c:pt>
                <c:pt idx="392">
                  <c:v>6605</c:v>
                </c:pt>
                <c:pt idx="393">
                  <c:v>6610</c:v>
                </c:pt>
                <c:pt idx="394">
                  <c:v>6650</c:v>
                </c:pt>
                <c:pt idx="395">
                  <c:v>6590</c:v>
                </c:pt>
                <c:pt idx="396">
                  <c:v>6445</c:v>
                </c:pt>
                <c:pt idx="397">
                  <c:v>6355</c:v>
                </c:pt>
                <c:pt idx="398">
                  <c:v>6345</c:v>
                </c:pt>
                <c:pt idx="399">
                  <c:v>6330</c:v>
                </c:pt>
                <c:pt idx="400">
                  <c:v>6170</c:v>
                </c:pt>
                <c:pt idx="401">
                  <c:v>6215</c:v>
                </c:pt>
                <c:pt idx="402">
                  <c:v>6260</c:v>
                </c:pt>
                <c:pt idx="403">
                  <c:v>6180</c:v>
                </c:pt>
                <c:pt idx="404">
                  <c:v>6125</c:v>
                </c:pt>
                <c:pt idx="405">
                  <c:v>6190</c:v>
                </c:pt>
                <c:pt idx="406">
                  <c:v>6105</c:v>
                </c:pt>
                <c:pt idx="407">
                  <c:v>5995</c:v>
                </c:pt>
                <c:pt idx="408">
                  <c:v>6020</c:v>
                </c:pt>
                <c:pt idx="409">
                  <c:v>5935</c:v>
                </c:pt>
                <c:pt idx="410">
                  <c:v>5815</c:v>
                </c:pt>
                <c:pt idx="411">
                  <c:v>5700</c:v>
                </c:pt>
                <c:pt idx="412">
                  <c:v>5685</c:v>
                </c:pt>
                <c:pt idx="413">
                  <c:v>5585</c:v>
                </c:pt>
                <c:pt idx="414">
                  <c:v>5495</c:v>
                </c:pt>
                <c:pt idx="415">
                  <c:v>5530</c:v>
                </c:pt>
                <c:pt idx="416">
                  <c:v>5685</c:v>
                </c:pt>
                <c:pt idx="417">
                  <c:v>5575</c:v>
                </c:pt>
                <c:pt idx="418">
                  <c:v>5595</c:v>
                </c:pt>
                <c:pt idx="419">
                  <c:v>5575</c:v>
                </c:pt>
                <c:pt idx="420">
                  <c:v>5650</c:v>
                </c:pt>
                <c:pt idx="421">
                  <c:v>5845</c:v>
                </c:pt>
                <c:pt idx="422">
                  <c:v>5850</c:v>
                </c:pt>
                <c:pt idx="423">
                  <c:v>5840</c:v>
                </c:pt>
                <c:pt idx="424">
                  <c:v>5655</c:v>
                </c:pt>
                <c:pt idx="425">
                  <c:v>5600</c:v>
                </c:pt>
                <c:pt idx="426">
                  <c:v>5675</c:v>
                </c:pt>
                <c:pt idx="427">
                  <c:v>5760</c:v>
                </c:pt>
                <c:pt idx="428">
                  <c:v>5750</c:v>
                </c:pt>
                <c:pt idx="429">
                  <c:v>5765</c:v>
                </c:pt>
                <c:pt idx="430">
                  <c:v>5755</c:v>
                </c:pt>
                <c:pt idx="431">
                  <c:v>5885</c:v>
                </c:pt>
                <c:pt idx="432">
                  <c:v>5940</c:v>
                </c:pt>
                <c:pt idx="433">
                  <c:v>5940</c:v>
                </c:pt>
                <c:pt idx="434">
                  <c:v>6025</c:v>
                </c:pt>
                <c:pt idx="435">
                  <c:v>6165</c:v>
                </c:pt>
                <c:pt idx="436">
                  <c:v>6220</c:v>
                </c:pt>
                <c:pt idx="437">
                  <c:v>6190</c:v>
                </c:pt>
                <c:pt idx="438">
                  <c:v>6050</c:v>
                </c:pt>
                <c:pt idx="439">
                  <c:v>6050</c:v>
                </c:pt>
                <c:pt idx="440">
                  <c:v>5935</c:v>
                </c:pt>
                <c:pt idx="441">
                  <c:v>5935</c:v>
                </c:pt>
                <c:pt idx="442">
                  <c:v>5985</c:v>
                </c:pt>
                <c:pt idx="443">
                  <c:v>6085</c:v>
                </c:pt>
                <c:pt idx="444">
                  <c:v>6030</c:v>
                </c:pt>
                <c:pt idx="445">
                  <c:v>5855</c:v>
                </c:pt>
                <c:pt idx="446">
                  <c:v>5840</c:v>
                </c:pt>
                <c:pt idx="447">
                  <c:v>5840</c:v>
                </c:pt>
                <c:pt idx="448">
                  <c:v>5865</c:v>
                </c:pt>
                <c:pt idx="449">
                  <c:v>5850</c:v>
                </c:pt>
                <c:pt idx="450">
                  <c:v>5880</c:v>
                </c:pt>
                <c:pt idx="451">
                  <c:v>6030</c:v>
                </c:pt>
                <c:pt idx="452">
                  <c:v>6025</c:v>
                </c:pt>
                <c:pt idx="453">
                  <c:v>5955</c:v>
                </c:pt>
                <c:pt idx="454">
                  <c:v>5935</c:v>
                </c:pt>
                <c:pt idx="455">
                  <c:v>5910</c:v>
                </c:pt>
                <c:pt idx="456">
                  <c:v>5899</c:v>
                </c:pt>
                <c:pt idx="457">
                  <c:v>5785</c:v>
                </c:pt>
                <c:pt idx="458">
                  <c:v>5875</c:v>
                </c:pt>
                <c:pt idx="459">
                  <c:v>5895</c:v>
                </c:pt>
                <c:pt idx="460">
                  <c:v>6020</c:v>
                </c:pt>
                <c:pt idx="461">
                  <c:v>6100</c:v>
                </c:pt>
                <c:pt idx="462">
                  <c:v>6155</c:v>
                </c:pt>
                <c:pt idx="463">
                  <c:v>6160</c:v>
                </c:pt>
                <c:pt idx="464">
                  <c:v>6280</c:v>
                </c:pt>
                <c:pt idx="465">
                  <c:v>6355</c:v>
                </c:pt>
                <c:pt idx="466">
                  <c:v>6400</c:v>
                </c:pt>
                <c:pt idx="467">
                  <c:v>6350</c:v>
                </c:pt>
                <c:pt idx="468">
                  <c:v>6455</c:v>
                </c:pt>
                <c:pt idx="469">
                  <c:v>6480</c:v>
                </c:pt>
                <c:pt idx="470">
                  <c:v>6570</c:v>
                </c:pt>
                <c:pt idx="471">
                  <c:v>6605</c:v>
                </c:pt>
                <c:pt idx="472">
                  <c:v>6645</c:v>
                </c:pt>
                <c:pt idx="473">
                  <c:v>6615</c:v>
                </c:pt>
                <c:pt idx="474">
                  <c:v>6590</c:v>
                </c:pt>
                <c:pt idx="475">
                  <c:v>6560</c:v>
                </c:pt>
                <c:pt idx="476">
                  <c:v>6560</c:v>
                </c:pt>
                <c:pt idx="477">
                  <c:v>6595</c:v>
                </c:pt>
                <c:pt idx="478">
                  <c:v>6740</c:v>
                </c:pt>
                <c:pt idx="479">
                  <c:v>6900</c:v>
                </c:pt>
                <c:pt idx="480">
                  <c:v>6775</c:v>
                </c:pt>
                <c:pt idx="481">
                  <c:v>6820</c:v>
                </c:pt>
                <c:pt idx="482">
                  <c:v>6880</c:v>
                </c:pt>
                <c:pt idx="483">
                  <c:v>6805</c:v>
                </c:pt>
                <c:pt idx="484">
                  <c:v>6875</c:v>
                </c:pt>
                <c:pt idx="485">
                  <c:v>6865</c:v>
                </c:pt>
                <c:pt idx="486">
                  <c:v>6795</c:v>
                </c:pt>
                <c:pt idx="487">
                  <c:v>6875</c:v>
                </c:pt>
                <c:pt idx="488">
                  <c:v>7060</c:v>
                </c:pt>
                <c:pt idx="489">
                  <c:v>7105</c:v>
                </c:pt>
                <c:pt idx="490">
                  <c:v>7295</c:v>
                </c:pt>
                <c:pt idx="491">
                  <c:v>7285</c:v>
                </c:pt>
                <c:pt idx="492">
                  <c:v>7415</c:v>
                </c:pt>
                <c:pt idx="493">
                  <c:v>7495</c:v>
                </c:pt>
                <c:pt idx="494">
                  <c:v>7545</c:v>
                </c:pt>
                <c:pt idx="495">
                  <c:v>7385</c:v>
                </c:pt>
                <c:pt idx="496">
                  <c:v>7270</c:v>
                </c:pt>
                <c:pt idx="497">
                  <c:v>7055</c:v>
                </c:pt>
                <c:pt idx="498">
                  <c:v>7025</c:v>
                </c:pt>
                <c:pt idx="499">
                  <c:v>7150</c:v>
                </c:pt>
                <c:pt idx="500">
                  <c:v>7300</c:v>
                </c:pt>
                <c:pt idx="501">
                  <c:v>7350</c:v>
                </c:pt>
                <c:pt idx="502">
                  <c:v>7380</c:v>
                </c:pt>
                <c:pt idx="503">
                  <c:v>7275</c:v>
                </c:pt>
                <c:pt idx="504">
                  <c:v>7370</c:v>
                </c:pt>
                <c:pt idx="505">
                  <c:v>7470</c:v>
                </c:pt>
                <c:pt idx="506">
                  <c:v>7470</c:v>
                </c:pt>
                <c:pt idx="507">
                  <c:v>7515</c:v>
                </c:pt>
                <c:pt idx="508">
                  <c:v>7455</c:v>
                </c:pt>
                <c:pt idx="509">
                  <c:v>7560</c:v>
                </c:pt>
                <c:pt idx="510">
                  <c:v>7750</c:v>
                </c:pt>
                <c:pt idx="511">
                  <c:v>7820</c:v>
                </c:pt>
                <c:pt idx="512">
                  <c:v>7830</c:v>
                </c:pt>
                <c:pt idx="513">
                  <c:v>7810</c:v>
                </c:pt>
                <c:pt idx="514">
                  <c:v>7725</c:v>
                </c:pt>
                <c:pt idx="515">
                  <c:v>7605</c:v>
                </c:pt>
                <c:pt idx="516">
                  <c:v>7430</c:v>
                </c:pt>
                <c:pt idx="517">
                  <c:v>7600</c:v>
                </c:pt>
                <c:pt idx="518">
                  <c:v>7440</c:v>
                </c:pt>
                <c:pt idx="519">
                  <c:v>7320</c:v>
                </c:pt>
                <c:pt idx="520">
                  <c:v>7160</c:v>
                </c:pt>
                <c:pt idx="521">
                  <c:v>7140</c:v>
                </c:pt>
                <c:pt idx="522">
                  <c:v>7105</c:v>
                </c:pt>
                <c:pt idx="523">
                  <c:v>6975</c:v>
                </c:pt>
                <c:pt idx="524">
                  <c:v>6800</c:v>
                </c:pt>
                <c:pt idx="525">
                  <c:v>6735</c:v>
                </c:pt>
                <c:pt idx="526">
                  <c:v>6740</c:v>
                </c:pt>
                <c:pt idx="527">
                  <c:v>6825</c:v>
                </c:pt>
                <c:pt idx="528">
                  <c:v>6845</c:v>
                </c:pt>
                <c:pt idx="529">
                  <c:v>6635</c:v>
                </c:pt>
                <c:pt idx="530">
                  <c:v>6640</c:v>
                </c:pt>
                <c:pt idx="531">
                  <c:v>6550</c:v>
                </c:pt>
                <c:pt idx="532">
                  <c:v>6435</c:v>
                </c:pt>
                <c:pt idx="533">
                  <c:v>6435</c:v>
                </c:pt>
                <c:pt idx="534">
                  <c:v>6335</c:v>
                </c:pt>
                <c:pt idx="535">
                  <c:v>6465</c:v>
                </c:pt>
                <c:pt idx="536">
                  <c:v>6410</c:v>
                </c:pt>
                <c:pt idx="537">
                  <c:v>6430</c:v>
                </c:pt>
                <c:pt idx="538">
                  <c:v>6440</c:v>
                </c:pt>
                <c:pt idx="539">
                  <c:v>6280</c:v>
                </c:pt>
                <c:pt idx="540">
                  <c:v>6430</c:v>
                </c:pt>
                <c:pt idx="541">
                  <c:v>6485</c:v>
                </c:pt>
                <c:pt idx="542">
                  <c:v>6585</c:v>
                </c:pt>
                <c:pt idx="543">
                  <c:v>6510</c:v>
                </c:pt>
                <c:pt idx="544">
                  <c:v>6435</c:v>
                </c:pt>
                <c:pt idx="545">
                  <c:v>6435</c:v>
                </c:pt>
                <c:pt idx="546">
                  <c:v>6555</c:v>
                </c:pt>
                <c:pt idx="547">
                  <c:v>6405</c:v>
                </c:pt>
                <c:pt idx="548">
                  <c:v>6335</c:v>
                </c:pt>
                <c:pt idx="549">
                  <c:v>6305</c:v>
                </c:pt>
              </c:numCache>
            </c:numRef>
          </c:val>
        </c:ser>
        <c:ser>
          <c:idx val="1"/>
          <c:order val="1"/>
          <c:tx>
            <c:strRef>
              <c:f>基差!$L$1</c:f>
              <c:strCache>
                <c:ptCount val="1"/>
                <c:pt idx="0">
                  <c:v>华东SG-5价格</c:v>
                </c:pt>
              </c:strCache>
            </c:strRef>
          </c:tx>
          <c:marker>
            <c:symbol val="none"/>
          </c:marker>
          <c:cat>
            <c:numRef>
              <c:f>基差!$J$2:$J$551</c:f>
              <c:numCache>
                <c:formatCode>yyyy/m/d</c:formatCode>
                <c:ptCount val="550"/>
                <c:pt idx="0">
                  <c:v>42219</c:v>
                </c:pt>
                <c:pt idx="1">
                  <c:v>42220</c:v>
                </c:pt>
                <c:pt idx="2">
                  <c:v>42221</c:v>
                </c:pt>
                <c:pt idx="3">
                  <c:v>42222</c:v>
                </c:pt>
                <c:pt idx="4">
                  <c:v>42223</c:v>
                </c:pt>
                <c:pt idx="5">
                  <c:v>42226</c:v>
                </c:pt>
                <c:pt idx="6">
                  <c:v>42227</c:v>
                </c:pt>
                <c:pt idx="7">
                  <c:v>42228</c:v>
                </c:pt>
                <c:pt idx="8">
                  <c:v>42229</c:v>
                </c:pt>
                <c:pt idx="9">
                  <c:v>42230</c:v>
                </c:pt>
                <c:pt idx="10">
                  <c:v>42233</c:v>
                </c:pt>
                <c:pt idx="11">
                  <c:v>42234</c:v>
                </c:pt>
                <c:pt idx="12">
                  <c:v>42235</c:v>
                </c:pt>
                <c:pt idx="13">
                  <c:v>42236</c:v>
                </c:pt>
                <c:pt idx="14">
                  <c:v>42237</c:v>
                </c:pt>
                <c:pt idx="15">
                  <c:v>42240</c:v>
                </c:pt>
                <c:pt idx="16">
                  <c:v>42241</c:v>
                </c:pt>
                <c:pt idx="17">
                  <c:v>42242</c:v>
                </c:pt>
                <c:pt idx="18">
                  <c:v>42243</c:v>
                </c:pt>
                <c:pt idx="19">
                  <c:v>42244</c:v>
                </c:pt>
                <c:pt idx="20">
                  <c:v>42247</c:v>
                </c:pt>
                <c:pt idx="21">
                  <c:v>42248</c:v>
                </c:pt>
                <c:pt idx="22">
                  <c:v>42249</c:v>
                </c:pt>
                <c:pt idx="23">
                  <c:v>42254</c:v>
                </c:pt>
                <c:pt idx="24">
                  <c:v>42255</c:v>
                </c:pt>
                <c:pt idx="25">
                  <c:v>42256</c:v>
                </c:pt>
                <c:pt idx="26">
                  <c:v>42257</c:v>
                </c:pt>
                <c:pt idx="27">
                  <c:v>42258</c:v>
                </c:pt>
                <c:pt idx="28">
                  <c:v>42261</c:v>
                </c:pt>
                <c:pt idx="29">
                  <c:v>42262</c:v>
                </c:pt>
                <c:pt idx="30">
                  <c:v>42263</c:v>
                </c:pt>
                <c:pt idx="31">
                  <c:v>42264</c:v>
                </c:pt>
                <c:pt idx="32">
                  <c:v>42265</c:v>
                </c:pt>
                <c:pt idx="33">
                  <c:v>42268</c:v>
                </c:pt>
                <c:pt idx="34">
                  <c:v>42269</c:v>
                </c:pt>
                <c:pt idx="35">
                  <c:v>42270</c:v>
                </c:pt>
                <c:pt idx="36">
                  <c:v>42271</c:v>
                </c:pt>
                <c:pt idx="37">
                  <c:v>42272</c:v>
                </c:pt>
                <c:pt idx="38">
                  <c:v>42275</c:v>
                </c:pt>
                <c:pt idx="39">
                  <c:v>42276</c:v>
                </c:pt>
                <c:pt idx="40">
                  <c:v>42277</c:v>
                </c:pt>
                <c:pt idx="41">
                  <c:v>42285</c:v>
                </c:pt>
                <c:pt idx="42">
                  <c:v>42286</c:v>
                </c:pt>
                <c:pt idx="43">
                  <c:v>42289</c:v>
                </c:pt>
                <c:pt idx="44">
                  <c:v>42290</c:v>
                </c:pt>
                <c:pt idx="45">
                  <c:v>42291</c:v>
                </c:pt>
                <c:pt idx="46">
                  <c:v>42292</c:v>
                </c:pt>
                <c:pt idx="47">
                  <c:v>42293</c:v>
                </c:pt>
                <c:pt idx="48">
                  <c:v>42296</c:v>
                </c:pt>
                <c:pt idx="49">
                  <c:v>42297</c:v>
                </c:pt>
                <c:pt idx="50">
                  <c:v>42298</c:v>
                </c:pt>
                <c:pt idx="51">
                  <c:v>42299</c:v>
                </c:pt>
                <c:pt idx="52">
                  <c:v>42300</c:v>
                </c:pt>
                <c:pt idx="53">
                  <c:v>42303</c:v>
                </c:pt>
                <c:pt idx="54">
                  <c:v>42304</c:v>
                </c:pt>
                <c:pt idx="55">
                  <c:v>42305</c:v>
                </c:pt>
                <c:pt idx="56">
                  <c:v>42306</c:v>
                </c:pt>
                <c:pt idx="57">
                  <c:v>42307</c:v>
                </c:pt>
                <c:pt idx="58">
                  <c:v>42310</c:v>
                </c:pt>
                <c:pt idx="59">
                  <c:v>42311</c:v>
                </c:pt>
                <c:pt idx="60">
                  <c:v>42312</c:v>
                </c:pt>
                <c:pt idx="61">
                  <c:v>42313</c:v>
                </c:pt>
                <c:pt idx="62">
                  <c:v>42314</c:v>
                </c:pt>
                <c:pt idx="63">
                  <c:v>42317</c:v>
                </c:pt>
                <c:pt idx="64">
                  <c:v>42318</c:v>
                </c:pt>
                <c:pt idx="65">
                  <c:v>42319</c:v>
                </c:pt>
                <c:pt idx="66">
                  <c:v>42320</c:v>
                </c:pt>
                <c:pt idx="67">
                  <c:v>42321</c:v>
                </c:pt>
                <c:pt idx="68">
                  <c:v>42324</c:v>
                </c:pt>
                <c:pt idx="69">
                  <c:v>42325</c:v>
                </c:pt>
                <c:pt idx="70">
                  <c:v>42326</c:v>
                </c:pt>
                <c:pt idx="71">
                  <c:v>42327</c:v>
                </c:pt>
                <c:pt idx="72">
                  <c:v>42328</c:v>
                </c:pt>
                <c:pt idx="73">
                  <c:v>42331</c:v>
                </c:pt>
                <c:pt idx="74">
                  <c:v>42332</c:v>
                </c:pt>
                <c:pt idx="75">
                  <c:v>42333</c:v>
                </c:pt>
                <c:pt idx="76">
                  <c:v>42334</c:v>
                </c:pt>
                <c:pt idx="77">
                  <c:v>42335</c:v>
                </c:pt>
                <c:pt idx="78">
                  <c:v>42338</c:v>
                </c:pt>
                <c:pt idx="79">
                  <c:v>42339</c:v>
                </c:pt>
                <c:pt idx="80">
                  <c:v>42340</c:v>
                </c:pt>
                <c:pt idx="81">
                  <c:v>42341</c:v>
                </c:pt>
                <c:pt idx="82">
                  <c:v>42342</c:v>
                </c:pt>
                <c:pt idx="83">
                  <c:v>42345</c:v>
                </c:pt>
                <c:pt idx="84">
                  <c:v>42346</c:v>
                </c:pt>
                <c:pt idx="85">
                  <c:v>42347</c:v>
                </c:pt>
                <c:pt idx="86">
                  <c:v>42348</c:v>
                </c:pt>
                <c:pt idx="87">
                  <c:v>42349</c:v>
                </c:pt>
                <c:pt idx="88">
                  <c:v>42352</c:v>
                </c:pt>
                <c:pt idx="89">
                  <c:v>42353</c:v>
                </c:pt>
                <c:pt idx="90">
                  <c:v>42354</c:v>
                </c:pt>
                <c:pt idx="91">
                  <c:v>42355</c:v>
                </c:pt>
                <c:pt idx="92">
                  <c:v>42356</c:v>
                </c:pt>
                <c:pt idx="93">
                  <c:v>42359</c:v>
                </c:pt>
                <c:pt idx="94">
                  <c:v>42360</c:v>
                </c:pt>
                <c:pt idx="95">
                  <c:v>42361</c:v>
                </c:pt>
                <c:pt idx="96">
                  <c:v>42362</c:v>
                </c:pt>
                <c:pt idx="97">
                  <c:v>42363</c:v>
                </c:pt>
                <c:pt idx="98">
                  <c:v>42366</c:v>
                </c:pt>
                <c:pt idx="99">
                  <c:v>42367</c:v>
                </c:pt>
                <c:pt idx="100">
                  <c:v>42368</c:v>
                </c:pt>
                <c:pt idx="101">
                  <c:v>42369</c:v>
                </c:pt>
                <c:pt idx="102">
                  <c:v>42373</c:v>
                </c:pt>
                <c:pt idx="103">
                  <c:v>42374</c:v>
                </c:pt>
                <c:pt idx="104">
                  <c:v>42375</c:v>
                </c:pt>
                <c:pt idx="105">
                  <c:v>42376</c:v>
                </c:pt>
                <c:pt idx="106">
                  <c:v>42377</c:v>
                </c:pt>
                <c:pt idx="107">
                  <c:v>42380</c:v>
                </c:pt>
                <c:pt idx="108">
                  <c:v>42381</c:v>
                </c:pt>
                <c:pt idx="109">
                  <c:v>42382</c:v>
                </c:pt>
                <c:pt idx="110">
                  <c:v>42383</c:v>
                </c:pt>
                <c:pt idx="111">
                  <c:v>42384</c:v>
                </c:pt>
                <c:pt idx="112">
                  <c:v>42387</c:v>
                </c:pt>
                <c:pt idx="113">
                  <c:v>42388</c:v>
                </c:pt>
                <c:pt idx="114">
                  <c:v>42389</c:v>
                </c:pt>
                <c:pt idx="115">
                  <c:v>42390</c:v>
                </c:pt>
                <c:pt idx="116">
                  <c:v>42391</c:v>
                </c:pt>
                <c:pt idx="117">
                  <c:v>42394</c:v>
                </c:pt>
                <c:pt idx="118">
                  <c:v>42395</c:v>
                </c:pt>
                <c:pt idx="119">
                  <c:v>42396</c:v>
                </c:pt>
                <c:pt idx="120">
                  <c:v>42397</c:v>
                </c:pt>
                <c:pt idx="121">
                  <c:v>42398</c:v>
                </c:pt>
                <c:pt idx="122">
                  <c:v>42401</c:v>
                </c:pt>
                <c:pt idx="123">
                  <c:v>42402</c:v>
                </c:pt>
                <c:pt idx="124">
                  <c:v>42403</c:v>
                </c:pt>
                <c:pt idx="125">
                  <c:v>42404</c:v>
                </c:pt>
                <c:pt idx="126">
                  <c:v>42405</c:v>
                </c:pt>
                <c:pt idx="127">
                  <c:v>42415</c:v>
                </c:pt>
                <c:pt idx="128">
                  <c:v>42416</c:v>
                </c:pt>
                <c:pt idx="129">
                  <c:v>42417</c:v>
                </c:pt>
                <c:pt idx="130">
                  <c:v>42418</c:v>
                </c:pt>
                <c:pt idx="131">
                  <c:v>42419</c:v>
                </c:pt>
                <c:pt idx="132">
                  <c:v>42422</c:v>
                </c:pt>
                <c:pt idx="133">
                  <c:v>42423</c:v>
                </c:pt>
                <c:pt idx="134">
                  <c:v>42424</c:v>
                </c:pt>
                <c:pt idx="135">
                  <c:v>42425</c:v>
                </c:pt>
                <c:pt idx="136">
                  <c:v>42426</c:v>
                </c:pt>
                <c:pt idx="137">
                  <c:v>42429</c:v>
                </c:pt>
                <c:pt idx="138">
                  <c:v>42430</c:v>
                </c:pt>
                <c:pt idx="139">
                  <c:v>42431</c:v>
                </c:pt>
                <c:pt idx="140">
                  <c:v>42432</c:v>
                </c:pt>
                <c:pt idx="141">
                  <c:v>42433</c:v>
                </c:pt>
                <c:pt idx="142">
                  <c:v>42436</c:v>
                </c:pt>
                <c:pt idx="143">
                  <c:v>42437</c:v>
                </c:pt>
                <c:pt idx="144">
                  <c:v>42438</c:v>
                </c:pt>
                <c:pt idx="145">
                  <c:v>42439</c:v>
                </c:pt>
                <c:pt idx="146">
                  <c:v>42440</c:v>
                </c:pt>
                <c:pt idx="147">
                  <c:v>42443</c:v>
                </c:pt>
                <c:pt idx="148">
                  <c:v>42444</c:v>
                </c:pt>
                <c:pt idx="149">
                  <c:v>42445</c:v>
                </c:pt>
                <c:pt idx="150">
                  <c:v>42446</c:v>
                </c:pt>
                <c:pt idx="151">
                  <c:v>42447</c:v>
                </c:pt>
                <c:pt idx="152">
                  <c:v>42450</c:v>
                </c:pt>
                <c:pt idx="153">
                  <c:v>42451</c:v>
                </c:pt>
                <c:pt idx="154">
                  <c:v>42452</c:v>
                </c:pt>
                <c:pt idx="155">
                  <c:v>42453</c:v>
                </c:pt>
                <c:pt idx="156">
                  <c:v>42454</c:v>
                </c:pt>
                <c:pt idx="157">
                  <c:v>42457</c:v>
                </c:pt>
                <c:pt idx="158">
                  <c:v>42458</c:v>
                </c:pt>
                <c:pt idx="159">
                  <c:v>42459</c:v>
                </c:pt>
                <c:pt idx="160">
                  <c:v>42460</c:v>
                </c:pt>
                <c:pt idx="161">
                  <c:v>42461</c:v>
                </c:pt>
                <c:pt idx="162">
                  <c:v>42465</c:v>
                </c:pt>
                <c:pt idx="163">
                  <c:v>42466</c:v>
                </c:pt>
                <c:pt idx="164">
                  <c:v>42467</c:v>
                </c:pt>
                <c:pt idx="165">
                  <c:v>42468</c:v>
                </c:pt>
                <c:pt idx="166">
                  <c:v>42471</c:v>
                </c:pt>
                <c:pt idx="167">
                  <c:v>42472</c:v>
                </c:pt>
                <c:pt idx="168">
                  <c:v>42473</c:v>
                </c:pt>
                <c:pt idx="169">
                  <c:v>42474</c:v>
                </c:pt>
                <c:pt idx="170">
                  <c:v>42475</c:v>
                </c:pt>
                <c:pt idx="171">
                  <c:v>42478</c:v>
                </c:pt>
                <c:pt idx="172">
                  <c:v>42479</c:v>
                </c:pt>
                <c:pt idx="173">
                  <c:v>42480</c:v>
                </c:pt>
                <c:pt idx="174">
                  <c:v>42481</c:v>
                </c:pt>
                <c:pt idx="175">
                  <c:v>42482</c:v>
                </c:pt>
                <c:pt idx="176">
                  <c:v>42485</c:v>
                </c:pt>
                <c:pt idx="177">
                  <c:v>42486</c:v>
                </c:pt>
                <c:pt idx="178">
                  <c:v>42487</c:v>
                </c:pt>
                <c:pt idx="179">
                  <c:v>42488</c:v>
                </c:pt>
                <c:pt idx="180">
                  <c:v>42489</c:v>
                </c:pt>
                <c:pt idx="181">
                  <c:v>42493</c:v>
                </c:pt>
                <c:pt idx="182">
                  <c:v>42494</c:v>
                </c:pt>
                <c:pt idx="183">
                  <c:v>42495</c:v>
                </c:pt>
                <c:pt idx="184">
                  <c:v>42496</c:v>
                </c:pt>
                <c:pt idx="185">
                  <c:v>42499</c:v>
                </c:pt>
                <c:pt idx="186">
                  <c:v>42500</c:v>
                </c:pt>
                <c:pt idx="187">
                  <c:v>42501</c:v>
                </c:pt>
                <c:pt idx="188">
                  <c:v>42502</c:v>
                </c:pt>
                <c:pt idx="189">
                  <c:v>42503</c:v>
                </c:pt>
                <c:pt idx="190">
                  <c:v>42506</c:v>
                </c:pt>
                <c:pt idx="191">
                  <c:v>42507</c:v>
                </c:pt>
                <c:pt idx="192">
                  <c:v>42508</c:v>
                </c:pt>
                <c:pt idx="193">
                  <c:v>42509</c:v>
                </c:pt>
                <c:pt idx="194">
                  <c:v>42510</c:v>
                </c:pt>
                <c:pt idx="195">
                  <c:v>42513</c:v>
                </c:pt>
                <c:pt idx="196">
                  <c:v>42514</c:v>
                </c:pt>
                <c:pt idx="197">
                  <c:v>42515</c:v>
                </c:pt>
                <c:pt idx="198">
                  <c:v>42516</c:v>
                </c:pt>
                <c:pt idx="199">
                  <c:v>42517</c:v>
                </c:pt>
                <c:pt idx="200">
                  <c:v>42520</c:v>
                </c:pt>
                <c:pt idx="201">
                  <c:v>42521</c:v>
                </c:pt>
                <c:pt idx="202">
                  <c:v>42522</c:v>
                </c:pt>
                <c:pt idx="203">
                  <c:v>42523</c:v>
                </c:pt>
                <c:pt idx="204">
                  <c:v>42524</c:v>
                </c:pt>
                <c:pt idx="205">
                  <c:v>42527</c:v>
                </c:pt>
                <c:pt idx="206">
                  <c:v>42528</c:v>
                </c:pt>
                <c:pt idx="207">
                  <c:v>42529</c:v>
                </c:pt>
                <c:pt idx="208">
                  <c:v>42534</c:v>
                </c:pt>
                <c:pt idx="209">
                  <c:v>42535</c:v>
                </c:pt>
                <c:pt idx="210">
                  <c:v>42536</c:v>
                </c:pt>
                <c:pt idx="211">
                  <c:v>42537</c:v>
                </c:pt>
                <c:pt idx="212">
                  <c:v>42538</c:v>
                </c:pt>
                <c:pt idx="213">
                  <c:v>42541</c:v>
                </c:pt>
                <c:pt idx="214">
                  <c:v>42542</c:v>
                </c:pt>
                <c:pt idx="215">
                  <c:v>42543</c:v>
                </c:pt>
                <c:pt idx="216">
                  <c:v>42544</c:v>
                </c:pt>
                <c:pt idx="217">
                  <c:v>42545</c:v>
                </c:pt>
                <c:pt idx="218">
                  <c:v>42548</c:v>
                </c:pt>
                <c:pt idx="219">
                  <c:v>42549</c:v>
                </c:pt>
                <c:pt idx="220">
                  <c:v>42550</c:v>
                </c:pt>
                <c:pt idx="221">
                  <c:v>42551</c:v>
                </c:pt>
                <c:pt idx="222">
                  <c:v>42552</c:v>
                </c:pt>
                <c:pt idx="223">
                  <c:v>42555</c:v>
                </c:pt>
                <c:pt idx="224">
                  <c:v>42556</c:v>
                </c:pt>
                <c:pt idx="225">
                  <c:v>42557</c:v>
                </c:pt>
                <c:pt idx="226">
                  <c:v>42558</c:v>
                </c:pt>
                <c:pt idx="227">
                  <c:v>42559</c:v>
                </c:pt>
                <c:pt idx="228">
                  <c:v>42562</c:v>
                </c:pt>
                <c:pt idx="229">
                  <c:v>42563</c:v>
                </c:pt>
                <c:pt idx="230">
                  <c:v>42564</c:v>
                </c:pt>
                <c:pt idx="231">
                  <c:v>42565</c:v>
                </c:pt>
                <c:pt idx="232">
                  <c:v>42566</c:v>
                </c:pt>
                <c:pt idx="233">
                  <c:v>42569</c:v>
                </c:pt>
                <c:pt idx="234">
                  <c:v>42570</c:v>
                </c:pt>
                <c:pt idx="235">
                  <c:v>42571</c:v>
                </c:pt>
                <c:pt idx="236">
                  <c:v>42572</c:v>
                </c:pt>
                <c:pt idx="237">
                  <c:v>42573</c:v>
                </c:pt>
                <c:pt idx="238">
                  <c:v>42576</c:v>
                </c:pt>
                <c:pt idx="239">
                  <c:v>42577</c:v>
                </c:pt>
                <c:pt idx="240">
                  <c:v>42578</c:v>
                </c:pt>
                <c:pt idx="241">
                  <c:v>42579</c:v>
                </c:pt>
                <c:pt idx="242">
                  <c:v>42580</c:v>
                </c:pt>
                <c:pt idx="243">
                  <c:v>42583</c:v>
                </c:pt>
                <c:pt idx="244">
                  <c:v>42584</c:v>
                </c:pt>
                <c:pt idx="245">
                  <c:v>42585</c:v>
                </c:pt>
                <c:pt idx="246">
                  <c:v>42586</c:v>
                </c:pt>
                <c:pt idx="247">
                  <c:v>42587</c:v>
                </c:pt>
                <c:pt idx="248">
                  <c:v>42590</c:v>
                </c:pt>
                <c:pt idx="249">
                  <c:v>42591</c:v>
                </c:pt>
                <c:pt idx="250">
                  <c:v>42592</c:v>
                </c:pt>
                <c:pt idx="251">
                  <c:v>42593</c:v>
                </c:pt>
                <c:pt idx="252">
                  <c:v>42594</c:v>
                </c:pt>
                <c:pt idx="253">
                  <c:v>42597</c:v>
                </c:pt>
                <c:pt idx="254">
                  <c:v>42598</c:v>
                </c:pt>
                <c:pt idx="255">
                  <c:v>42599</c:v>
                </c:pt>
                <c:pt idx="256">
                  <c:v>42600</c:v>
                </c:pt>
                <c:pt idx="257">
                  <c:v>42601</c:v>
                </c:pt>
                <c:pt idx="258">
                  <c:v>42604</c:v>
                </c:pt>
                <c:pt idx="259">
                  <c:v>42605</c:v>
                </c:pt>
                <c:pt idx="260">
                  <c:v>42606</c:v>
                </c:pt>
                <c:pt idx="261">
                  <c:v>42607</c:v>
                </c:pt>
                <c:pt idx="262">
                  <c:v>42608</c:v>
                </c:pt>
                <c:pt idx="263">
                  <c:v>42611</c:v>
                </c:pt>
                <c:pt idx="264">
                  <c:v>42612</c:v>
                </c:pt>
                <c:pt idx="265">
                  <c:v>42613</c:v>
                </c:pt>
                <c:pt idx="266">
                  <c:v>42614</c:v>
                </c:pt>
                <c:pt idx="267">
                  <c:v>42615</c:v>
                </c:pt>
                <c:pt idx="268">
                  <c:v>42618</c:v>
                </c:pt>
                <c:pt idx="269">
                  <c:v>42619</c:v>
                </c:pt>
                <c:pt idx="270">
                  <c:v>42620</c:v>
                </c:pt>
                <c:pt idx="271">
                  <c:v>42621</c:v>
                </c:pt>
                <c:pt idx="272">
                  <c:v>42622</c:v>
                </c:pt>
                <c:pt idx="273">
                  <c:v>42625</c:v>
                </c:pt>
                <c:pt idx="274">
                  <c:v>42626</c:v>
                </c:pt>
                <c:pt idx="275">
                  <c:v>42627</c:v>
                </c:pt>
                <c:pt idx="276">
                  <c:v>42632</c:v>
                </c:pt>
                <c:pt idx="277">
                  <c:v>42633</c:v>
                </c:pt>
                <c:pt idx="278">
                  <c:v>42634</c:v>
                </c:pt>
                <c:pt idx="279">
                  <c:v>42635</c:v>
                </c:pt>
                <c:pt idx="280">
                  <c:v>42636</c:v>
                </c:pt>
                <c:pt idx="281">
                  <c:v>42639</c:v>
                </c:pt>
                <c:pt idx="282">
                  <c:v>42640</c:v>
                </c:pt>
                <c:pt idx="283">
                  <c:v>42641</c:v>
                </c:pt>
                <c:pt idx="284">
                  <c:v>42642</c:v>
                </c:pt>
                <c:pt idx="285">
                  <c:v>42643</c:v>
                </c:pt>
                <c:pt idx="286">
                  <c:v>42653</c:v>
                </c:pt>
                <c:pt idx="287">
                  <c:v>42654</c:v>
                </c:pt>
                <c:pt idx="288">
                  <c:v>42655</c:v>
                </c:pt>
                <c:pt idx="289">
                  <c:v>42656</c:v>
                </c:pt>
                <c:pt idx="290">
                  <c:v>42657</c:v>
                </c:pt>
                <c:pt idx="291">
                  <c:v>42660</c:v>
                </c:pt>
                <c:pt idx="292">
                  <c:v>42661</c:v>
                </c:pt>
                <c:pt idx="293">
                  <c:v>42662</c:v>
                </c:pt>
                <c:pt idx="294">
                  <c:v>42663</c:v>
                </c:pt>
                <c:pt idx="295">
                  <c:v>42664</c:v>
                </c:pt>
                <c:pt idx="296">
                  <c:v>42667</c:v>
                </c:pt>
                <c:pt idx="297">
                  <c:v>42668</c:v>
                </c:pt>
                <c:pt idx="298">
                  <c:v>42669</c:v>
                </c:pt>
                <c:pt idx="299">
                  <c:v>42670</c:v>
                </c:pt>
                <c:pt idx="300">
                  <c:v>42671</c:v>
                </c:pt>
                <c:pt idx="301">
                  <c:v>42674</c:v>
                </c:pt>
                <c:pt idx="302">
                  <c:v>42675</c:v>
                </c:pt>
                <c:pt idx="303">
                  <c:v>42676</c:v>
                </c:pt>
                <c:pt idx="304">
                  <c:v>42677</c:v>
                </c:pt>
                <c:pt idx="305">
                  <c:v>42678</c:v>
                </c:pt>
                <c:pt idx="306">
                  <c:v>42681</c:v>
                </c:pt>
                <c:pt idx="307">
                  <c:v>42682</c:v>
                </c:pt>
                <c:pt idx="308">
                  <c:v>42683</c:v>
                </c:pt>
                <c:pt idx="309">
                  <c:v>42684</c:v>
                </c:pt>
                <c:pt idx="310">
                  <c:v>42685</c:v>
                </c:pt>
                <c:pt idx="311">
                  <c:v>42688</c:v>
                </c:pt>
                <c:pt idx="312">
                  <c:v>42689</c:v>
                </c:pt>
                <c:pt idx="313">
                  <c:v>42690</c:v>
                </c:pt>
                <c:pt idx="314">
                  <c:v>42691</c:v>
                </c:pt>
                <c:pt idx="315">
                  <c:v>42692</c:v>
                </c:pt>
                <c:pt idx="316">
                  <c:v>42695</c:v>
                </c:pt>
                <c:pt idx="317">
                  <c:v>42696</c:v>
                </c:pt>
                <c:pt idx="318">
                  <c:v>42697</c:v>
                </c:pt>
                <c:pt idx="319">
                  <c:v>42698</c:v>
                </c:pt>
                <c:pt idx="320">
                  <c:v>42699</c:v>
                </c:pt>
                <c:pt idx="321">
                  <c:v>42702</c:v>
                </c:pt>
                <c:pt idx="322">
                  <c:v>42703</c:v>
                </c:pt>
                <c:pt idx="323">
                  <c:v>42704</c:v>
                </c:pt>
                <c:pt idx="324">
                  <c:v>42705</c:v>
                </c:pt>
                <c:pt idx="325">
                  <c:v>42706</c:v>
                </c:pt>
                <c:pt idx="326">
                  <c:v>42709</c:v>
                </c:pt>
                <c:pt idx="327">
                  <c:v>42710</c:v>
                </c:pt>
                <c:pt idx="328">
                  <c:v>42711</c:v>
                </c:pt>
                <c:pt idx="329">
                  <c:v>42712</c:v>
                </c:pt>
                <c:pt idx="330">
                  <c:v>42713</c:v>
                </c:pt>
                <c:pt idx="331">
                  <c:v>42716</c:v>
                </c:pt>
                <c:pt idx="332">
                  <c:v>42717</c:v>
                </c:pt>
                <c:pt idx="333">
                  <c:v>42718</c:v>
                </c:pt>
                <c:pt idx="334">
                  <c:v>42719</c:v>
                </c:pt>
                <c:pt idx="335">
                  <c:v>42720</c:v>
                </c:pt>
                <c:pt idx="336">
                  <c:v>42723</c:v>
                </c:pt>
                <c:pt idx="337">
                  <c:v>42724</c:v>
                </c:pt>
                <c:pt idx="338">
                  <c:v>42725</c:v>
                </c:pt>
                <c:pt idx="339">
                  <c:v>42726</c:v>
                </c:pt>
                <c:pt idx="340">
                  <c:v>42727</c:v>
                </c:pt>
                <c:pt idx="341">
                  <c:v>42730</c:v>
                </c:pt>
                <c:pt idx="342">
                  <c:v>42731</c:v>
                </c:pt>
                <c:pt idx="343">
                  <c:v>42732</c:v>
                </c:pt>
                <c:pt idx="344">
                  <c:v>42733</c:v>
                </c:pt>
                <c:pt idx="345">
                  <c:v>42734</c:v>
                </c:pt>
                <c:pt idx="346">
                  <c:v>42738</c:v>
                </c:pt>
                <c:pt idx="347">
                  <c:v>42739</c:v>
                </c:pt>
                <c:pt idx="348">
                  <c:v>42740</c:v>
                </c:pt>
                <c:pt idx="349">
                  <c:v>42741</c:v>
                </c:pt>
                <c:pt idx="350">
                  <c:v>42744</c:v>
                </c:pt>
                <c:pt idx="351">
                  <c:v>42745</c:v>
                </c:pt>
                <c:pt idx="352">
                  <c:v>42746</c:v>
                </c:pt>
                <c:pt idx="353">
                  <c:v>42747</c:v>
                </c:pt>
                <c:pt idx="354">
                  <c:v>42748</c:v>
                </c:pt>
                <c:pt idx="355">
                  <c:v>42751</c:v>
                </c:pt>
                <c:pt idx="356">
                  <c:v>42752</c:v>
                </c:pt>
                <c:pt idx="357">
                  <c:v>42753</c:v>
                </c:pt>
                <c:pt idx="358">
                  <c:v>42754</c:v>
                </c:pt>
                <c:pt idx="359">
                  <c:v>42755</c:v>
                </c:pt>
                <c:pt idx="360">
                  <c:v>42758</c:v>
                </c:pt>
                <c:pt idx="361">
                  <c:v>42759</c:v>
                </c:pt>
                <c:pt idx="362">
                  <c:v>42760</c:v>
                </c:pt>
                <c:pt idx="363">
                  <c:v>42761</c:v>
                </c:pt>
                <c:pt idx="364">
                  <c:v>42769</c:v>
                </c:pt>
                <c:pt idx="365">
                  <c:v>42772</c:v>
                </c:pt>
                <c:pt idx="366">
                  <c:v>42773</c:v>
                </c:pt>
                <c:pt idx="367">
                  <c:v>42774</c:v>
                </c:pt>
                <c:pt idx="368">
                  <c:v>42775</c:v>
                </c:pt>
                <c:pt idx="369">
                  <c:v>42776</c:v>
                </c:pt>
                <c:pt idx="370">
                  <c:v>42779</c:v>
                </c:pt>
                <c:pt idx="371">
                  <c:v>42780</c:v>
                </c:pt>
                <c:pt idx="372">
                  <c:v>42781</c:v>
                </c:pt>
                <c:pt idx="373">
                  <c:v>42782</c:v>
                </c:pt>
                <c:pt idx="374">
                  <c:v>42783</c:v>
                </c:pt>
                <c:pt idx="375">
                  <c:v>42786</c:v>
                </c:pt>
                <c:pt idx="376">
                  <c:v>42787</c:v>
                </c:pt>
                <c:pt idx="377">
                  <c:v>42788</c:v>
                </c:pt>
                <c:pt idx="378">
                  <c:v>42789</c:v>
                </c:pt>
                <c:pt idx="379">
                  <c:v>42790</c:v>
                </c:pt>
                <c:pt idx="380">
                  <c:v>42793</c:v>
                </c:pt>
                <c:pt idx="381">
                  <c:v>42794</c:v>
                </c:pt>
                <c:pt idx="382">
                  <c:v>42795</c:v>
                </c:pt>
                <c:pt idx="383">
                  <c:v>42796</c:v>
                </c:pt>
                <c:pt idx="384">
                  <c:v>42797</c:v>
                </c:pt>
                <c:pt idx="385">
                  <c:v>42800</c:v>
                </c:pt>
                <c:pt idx="386">
                  <c:v>42801</c:v>
                </c:pt>
                <c:pt idx="387">
                  <c:v>42802</c:v>
                </c:pt>
                <c:pt idx="388">
                  <c:v>42803</c:v>
                </c:pt>
                <c:pt idx="389">
                  <c:v>42804</c:v>
                </c:pt>
                <c:pt idx="390">
                  <c:v>42807</c:v>
                </c:pt>
                <c:pt idx="391">
                  <c:v>42808</c:v>
                </c:pt>
                <c:pt idx="392">
                  <c:v>42809</c:v>
                </c:pt>
                <c:pt idx="393">
                  <c:v>42810</c:v>
                </c:pt>
                <c:pt idx="394">
                  <c:v>42811</c:v>
                </c:pt>
                <c:pt idx="395">
                  <c:v>42814</c:v>
                </c:pt>
                <c:pt idx="396">
                  <c:v>42815</c:v>
                </c:pt>
                <c:pt idx="397">
                  <c:v>42816</c:v>
                </c:pt>
                <c:pt idx="398">
                  <c:v>42817</c:v>
                </c:pt>
                <c:pt idx="399">
                  <c:v>42818</c:v>
                </c:pt>
                <c:pt idx="400">
                  <c:v>42821</c:v>
                </c:pt>
                <c:pt idx="401">
                  <c:v>42822</c:v>
                </c:pt>
                <c:pt idx="402">
                  <c:v>42823</c:v>
                </c:pt>
                <c:pt idx="403">
                  <c:v>42824</c:v>
                </c:pt>
                <c:pt idx="404">
                  <c:v>42825</c:v>
                </c:pt>
                <c:pt idx="405">
                  <c:v>42831</c:v>
                </c:pt>
                <c:pt idx="406">
                  <c:v>42832</c:v>
                </c:pt>
                <c:pt idx="407">
                  <c:v>42835</c:v>
                </c:pt>
                <c:pt idx="408">
                  <c:v>42836</c:v>
                </c:pt>
                <c:pt idx="409">
                  <c:v>42837</c:v>
                </c:pt>
                <c:pt idx="410">
                  <c:v>42838</c:v>
                </c:pt>
                <c:pt idx="411">
                  <c:v>42839</c:v>
                </c:pt>
                <c:pt idx="412">
                  <c:v>42842</c:v>
                </c:pt>
                <c:pt idx="413">
                  <c:v>42843</c:v>
                </c:pt>
                <c:pt idx="414">
                  <c:v>42844</c:v>
                </c:pt>
                <c:pt idx="415">
                  <c:v>42845</c:v>
                </c:pt>
                <c:pt idx="416">
                  <c:v>42846</c:v>
                </c:pt>
                <c:pt idx="417">
                  <c:v>42849</c:v>
                </c:pt>
                <c:pt idx="418">
                  <c:v>42850</c:v>
                </c:pt>
                <c:pt idx="419">
                  <c:v>42851</c:v>
                </c:pt>
                <c:pt idx="420">
                  <c:v>42852</c:v>
                </c:pt>
                <c:pt idx="421">
                  <c:v>42853</c:v>
                </c:pt>
                <c:pt idx="422">
                  <c:v>42857</c:v>
                </c:pt>
                <c:pt idx="423">
                  <c:v>42858</c:v>
                </c:pt>
                <c:pt idx="424">
                  <c:v>42859</c:v>
                </c:pt>
                <c:pt idx="425">
                  <c:v>42860</c:v>
                </c:pt>
                <c:pt idx="426">
                  <c:v>42863</c:v>
                </c:pt>
                <c:pt idx="427">
                  <c:v>42864</c:v>
                </c:pt>
                <c:pt idx="428">
                  <c:v>42865</c:v>
                </c:pt>
                <c:pt idx="429">
                  <c:v>42866</c:v>
                </c:pt>
                <c:pt idx="430">
                  <c:v>42867</c:v>
                </c:pt>
                <c:pt idx="431">
                  <c:v>42870</c:v>
                </c:pt>
                <c:pt idx="432">
                  <c:v>42871</c:v>
                </c:pt>
                <c:pt idx="433">
                  <c:v>42872</c:v>
                </c:pt>
                <c:pt idx="434">
                  <c:v>42873</c:v>
                </c:pt>
                <c:pt idx="435">
                  <c:v>42874</c:v>
                </c:pt>
                <c:pt idx="436">
                  <c:v>42877</c:v>
                </c:pt>
                <c:pt idx="437">
                  <c:v>42878</c:v>
                </c:pt>
                <c:pt idx="438">
                  <c:v>42879</c:v>
                </c:pt>
                <c:pt idx="439">
                  <c:v>42880</c:v>
                </c:pt>
                <c:pt idx="440">
                  <c:v>42881</c:v>
                </c:pt>
                <c:pt idx="441">
                  <c:v>42882</c:v>
                </c:pt>
                <c:pt idx="442">
                  <c:v>42886</c:v>
                </c:pt>
                <c:pt idx="443">
                  <c:v>42887</c:v>
                </c:pt>
                <c:pt idx="444">
                  <c:v>42888</c:v>
                </c:pt>
                <c:pt idx="445">
                  <c:v>42891</c:v>
                </c:pt>
                <c:pt idx="446">
                  <c:v>42892</c:v>
                </c:pt>
                <c:pt idx="447">
                  <c:v>42892</c:v>
                </c:pt>
                <c:pt idx="448">
                  <c:v>42893</c:v>
                </c:pt>
                <c:pt idx="449">
                  <c:v>42894</c:v>
                </c:pt>
                <c:pt idx="450">
                  <c:v>42895</c:v>
                </c:pt>
                <c:pt idx="451">
                  <c:v>42898</c:v>
                </c:pt>
                <c:pt idx="452">
                  <c:v>42899</c:v>
                </c:pt>
                <c:pt idx="453">
                  <c:v>42900</c:v>
                </c:pt>
                <c:pt idx="454">
                  <c:v>42901</c:v>
                </c:pt>
                <c:pt idx="455">
                  <c:v>42902</c:v>
                </c:pt>
                <c:pt idx="456">
                  <c:v>42905</c:v>
                </c:pt>
                <c:pt idx="457">
                  <c:v>42906</c:v>
                </c:pt>
                <c:pt idx="458">
                  <c:v>42907</c:v>
                </c:pt>
                <c:pt idx="459">
                  <c:v>42908</c:v>
                </c:pt>
                <c:pt idx="460">
                  <c:v>42909</c:v>
                </c:pt>
                <c:pt idx="461">
                  <c:v>42912</c:v>
                </c:pt>
                <c:pt idx="462">
                  <c:v>42913</c:v>
                </c:pt>
                <c:pt idx="463">
                  <c:v>42914</c:v>
                </c:pt>
                <c:pt idx="464">
                  <c:v>42915</c:v>
                </c:pt>
                <c:pt idx="465">
                  <c:v>42916</c:v>
                </c:pt>
                <c:pt idx="466">
                  <c:v>42919</c:v>
                </c:pt>
                <c:pt idx="467">
                  <c:v>42920</c:v>
                </c:pt>
                <c:pt idx="468">
                  <c:v>42921</c:v>
                </c:pt>
                <c:pt idx="469">
                  <c:v>42922</c:v>
                </c:pt>
                <c:pt idx="470">
                  <c:v>42923</c:v>
                </c:pt>
                <c:pt idx="471">
                  <c:v>42926</c:v>
                </c:pt>
                <c:pt idx="472">
                  <c:v>42927</c:v>
                </c:pt>
                <c:pt idx="473">
                  <c:v>42928</c:v>
                </c:pt>
                <c:pt idx="474">
                  <c:v>42929</c:v>
                </c:pt>
                <c:pt idx="475">
                  <c:v>42930</c:v>
                </c:pt>
                <c:pt idx="476">
                  <c:v>42933</c:v>
                </c:pt>
                <c:pt idx="477">
                  <c:v>42934</c:v>
                </c:pt>
                <c:pt idx="478">
                  <c:v>42935</c:v>
                </c:pt>
                <c:pt idx="479">
                  <c:v>42936</c:v>
                </c:pt>
                <c:pt idx="480">
                  <c:v>42937</c:v>
                </c:pt>
                <c:pt idx="481">
                  <c:v>42940</c:v>
                </c:pt>
                <c:pt idx="482">
                  <c:v>42941</c:v>
                </c:pt>
                <c:pt idx="483">
                  <c:v>42942</c:v>
                </c:pt>
                <c:pt idx="484">
                  <c:v>42943</c:v>
                </c:pt>
                <c:pt idx="485">
                  <c:v>42944</c:v>
                </c:pt>
                <c:pt idx="486">
                  <c:v>42947</c:v>
                </c:pt>
                <c:pt idx="487">
                  <c:v>42948</c:v>
                </c:pt>
                <c:pt idx="488">
                  <c:v>42949</c:v>
                </c:pt>
                <c:pt idx="489">
                  <c:v>42950</c:v>
                </c:pt>
                <c:pt idx="490">
                  <c:v>42951</c:v>
                </c:pt>
                <c:pt idx="491">
                  <c:v>42954</c:v>
                </c:pt>
                <c:pt idx="492">
                  <c:v>42955</c:v>
                </c:pt>
                <c:pt idx="493">
                  <c:v>42956</c:v>
                </c:pt>
                <c:pt idx="494">
                  <c:v>42957</c:v>
                </c:pt>
                <c:pt idx="495">
                  <c:v>42958</c:v>
                </c:pt>
                <c:pt idx="496">
                  <c:v>42961</c:v>
                </c:pt>
                <c:pt idx="497">
                  <c:v>42962</c:v>
                </c:pt>
                <c:pt idx="498">
                  <c:v>42963</c:v>
                </c:pt>
                <c:pt idx="499">
                  <c:v>42964</c:v>
                </c:pt>
                <c:pt idx="500">
                  <c:v>42965</c:v>
                </c:pt>
                <c:pt idx="501">
                  <c:v>42968</c:v>
                </c:pt>
                <c:pt idx="502">
                  <c:v>42969</c:v>
                </c:pt>
                <c:pt idx="503">
                  <c:v>42970</c:v>
                </c:pt>
                <c:pt idx="504">
                  <c:v>42971</c:v>
                </c:pt>
                <c:pt idx="505">
                  <c:v>42972</c:v>
                </c:pt>
                <c:pt idx="506">
                  <c:v>42975</c:v>
                </c:pt>
                <c:pt idx="507">
                  <c:v>42976</c:v>
                </c:pt>
                <c:pt idx="508">
                  <c:v>42977</c:v>
                </c:pt>
                <c:pt idx="509">
                  <c:v>42978</c:v>
                </c:pt>
                <c:pt idx="510">
                  <c:v>42979</c:v>
                </c:pt>
                <c:pt idx="511">
                  <c:v>42982</c:v>
                </c:pt>
                <c:pt idx="512">
                  <c:v>42983</c:v>
                </c:pt>
                <c:pt idx="513">
                  <c:v>42984</c:v>
                </c:pt>
                <c:pt idx="514">
                  <c:v>42985</c:v>
                </c:pt>
                <c:pt idx="515">
                  <c:v>42986</c:v>
                </c:pt>
                <c:pt idx="516">
                  <c:v>42989</c:v>
                </c:pt>
                <c:pt idx="517">
                  <c:v>42990</c:v>
                </c:pt>
                <c:pt idx="518">
                  <c:v>42991</c:v>
                </c:pt>
                <c:pt idx="519">
                  <c:v>42992</c:v>
                </c:pt>
                <c:pt idx="520">
                  <c:v>42993</c:v>
                </c:pt>
                <c:pt idx="521">
                  <c:v>42996</c:v>
                </c:pt>
                <c:pt idx="522">
                  <c:v>42997</c:v>
                </c:pt>
                <c:pt idx="523">
                  <c:v>42998</c:v>
                </c:pt>
                <c:pt idx="524">
                  <c:v>42999</c:v>
                </c:pt>
                <c:pt idx="525">
                  <c:v>43000</c:v>
                </c:pt>
                <c:pt idx="526">
                  <c:v>43003</c:v>
                </c:pt>
                <c:pt idx="527">
                  <c:v>43004</c:v>
                </c:pt>
                <c:pt idx="528">
                  <c:v>43005</c:v>
                </c:pt>
                <c:pt idx="529">
                  <c:v>43006</c:v>
                </c:pt>
                <c:pt idx="530">
                  <c:v>43007</c:v>
                </c:pt>
                <c:pt idx="531">
                  <c:v>43017</c:v>
                </c:pt>
                <c:pt idx="532">
                  <c:v>43018</c:v>
                </c:pt>
                <c:pt idx="533">
                  <c:v>43019</c:v>
                </c:pt>
                <c:pt idx="534">
                  <c:v>43020</c:v>
                </c:pt>
                <c:pt idx="535">
                  <c:v>43021</c:v>
                </c:pt>
                <c:pt idx="536">
                  <c:v>43024</c:v>
                </c:pt>
                <c:pt idx="537">
                  <c:v>43025</c:v>
                </c:pt>
                <c:pt idx="538">
                  <c:v>43026</c:v>
                </c:pt>
                <c:pt idx="539">
                  <c:v>43027</c:v>
                </c:pt>
                <c:pt idx="540">
                  <c:v>43028</c:v>
                </c:pt>
                <c:pt idx="541">
                  <c:v>43031</c:v>
                </c:pt>
                <c:pt idx="542">
                  <c:v>43032</c:v>
                </c:pt>
                <c:pt idx="543">
                  <c:v>43033</c:v>
                </c:pt>
                <c:pt idx="544">
                  <c:v>43034</c:v>
                </c:pt>
                <c:pt idx="545">
                  <c:v>43035</c:v>
                </c:pt>
                <c:pt idx="546">
                  <c:v>43038</c:v>
                </c:pt>
                <c:pt idx="547">
                  <c:v>43039</c:v>
                </c:pt>
                <c:pt idx="548">
                  <c:v>43040</c:v>
                </c:pt>
                <c:pt idx="549">
                  <c:v>43041</c:v>
                </c:pt>
              </c:numCache>
            </c:numRef>
          </c:cat>
          <c:val>
            <c:numRef>
              <c:f>基差!$L$2:$L$551</c:f>
              <c:numCache>
                <c:formatCode>General</c:formatCode>
                <c:ptCount val="550"/>
                <c:pt idx="0">
                  <c:v>5310</c:v>
                </c:pt>
                <c:pt idx="1">
                  <c:v>5300</c:v>
                </c:pt>
                <c:pt idx="2">
                  <c:v>5280</c:v>
                </c:pt>
                <c:pt idx="3">
                  <c:v>5280</c:v>
                </c:pt>
                <c:pt idx="4">
                  <c:v>5280</c:v>
                </c:pt>
                <c:pt idx="5">
                  <c:v>5280</c:v>
                </c:pt>
                <c:pt idx="6">
                  <c:v>5280</c:v>
                </c:pt>
                <c:pt idx="7">
                  <c:v>5290</c:v>
                </c:pt>
                <c:pt idx="8">
                  <c:v>5300</c:v>
                </c:pt>
                <c:pt idx="9">
                  <c:v>5320</c:v>
                </c:pt>
                <c:pt idx="10">
                  <c:v>5330</c:v>
                </c:pt>
                <c:pt idx="11">
                  <c:v>5340</c:v>
                </c:pt>
                <c:pt idx="12">
                  <c:v>5330</c:v>
                </c:pt>
                <c:pt idx="13">
                  <c:v>5330</c:v>
                </c:pt>
                <c:pt idx="14">
                  <c:v>5320</c:v>
                </c:pt>
                <c:pt idx="15">
                  <c:v>5310</c:v>
                </c:pt>
                <c:pt idx="16">
                  <c:v>5310</c:v>
                </c:pt>
                <c:pt idx="17">
                  <c:v>5310</c:v>
                </c:pt>
                <c:pt idx="18">
                  <c:v>5310</c:v>
                </c:pt>
                <c:pt idx="19">
                  <c:v>5330</c:v>
                </c:pt>
                <c:pt idx="20">
                  <c:v>5330</c:v>
                </c:pt>
                <c:pt idx="21">
                  <c:v>5320</c:v>
                </c:pt>
                <c:pt idx="22">
                  <c:v>5310</c:v>
                </c:pt>
                <c:pt idx="23">
                  <c:v>5310</c:v>
                </c:pt>
                <c:pt idx="24">
                  <c:v>5300</c:v>
                </c:pt>
                <c:pt idx="25">
                  <c:v>5290</c:v>
                </c:pt>
                <c:pt idx="26">
                  <c:v>5280</c:v>
                </c:pt>
                <c:pt idx="27">
                  <c:v>5280</c:v>
                </c:pt>
                <c:pt idx="28">
                  <c:v>5280</c:v>
                </c:pt>
                <c:pt idx="29">
                  <c:v>5260</c:v>
                </c:pt>
                <c:pt idx="30">
                  <c:v>5250</c:v>
                </c:pt>
                <c:pt idx="31">
                  <c:v>5240</c:v>
                </c:pt>
                <c:pt idx="32">
                  <c:v>5230</c:v>
                </c:pt>
                <c:pt idx="33">
                  <c:v>5200</c:v>
                </c:pt>
                <c:pt idx="34">
                  <c:v>5200</c:v>
                </c:pt>
                <c:pt idx="35">
                  <c:v>5200</c:v>
                </c:pt>
                <c:pt idx="36">
                  <c:v>5200</c:v>
                </c:pt>
                <c:pt idx="37">
                  <c:v>5180</c:v>
                </c:pt>
                <c:pt idx="38">
                  <c:v>5160</c:v>
                </c:pt>
                <c:pt idx="39">
                  <c:v>5140</c:v>
                </c:pt>
                <c:pt idx="40">
                  <c:v>5130</c:v>
                </c:pt>
                <c:pt idx="41">
                  <c:v>5150</c:v>
                </c:pt>
                <c:pt idx="42">
                  <c:v>5170</c:v>
                </c:pt>
                <c:pt idx="43">
                  <c:v>5180</c:v>
                </c:pt>
                <c:pt idx="44">
                  <c:v>5170</c:v>
                </c:pt>
                <c:pt idx="45">
                  <c:v>5160</c:v>
                </c:pt>
                <c:pt idx="46">
                  <c:v>5160</c:v>
                </c:pt>
                <c:pt idx="47">
                  <c:v>5150</c:v>
                </c:pt>
                <c:pt idx="48">
                  <c:v>5140</c:v>
                </c:pt>
                <c:pt idx="49">
                  <c:v>5130</c:v>
                </c:pt>
                <c:pt idx="50">
                  <c:v>5110</c:v>
                </c:pt>
                <c:pt idx="51">
                  <c:v>5110</c:v>
                </c:pt>
                <c:pt idx="52">
                  <c:v>5100</c:v>
                </c:pt>
                <c:pt idx="53">
                  <c:v>5070</c:v>
                </c:pt>
                <c:pt idx="54">
                  <c:v>5060</c:v>
                </c:pt>
                <c:pt idx="55">
                  <c:v>5050</c:v>
                </c:pt>
                <c:pt idx="56">
                  <c:v>5020</c:v>
                </c:pt>
                <c:pt idx="57">
                  <c:v>4990</c:v>
                </c:pt>
                <c:pt idx="58">
                  <c:v>4970</c:v>
                </c:pt>
                <c:pt idx="59">
                  <c:v>4950</c:v>
                </c:pt>
                <c:pt idx="60">
                  <c:v>4930</c:v>
                </c:pt>
                <c:pt idx="61">
                  <c:v>4880</c:v>
                </c:pt>
                <c:pt idx="62">
                  <c:v>4850</c:v>
                </c:pt>
                <c:pt idx="63">
                  <c:v>4850</c:v>
                </c:pt>
                <c:pt idx="64">
                  <c:v>4840</c:v>
                </c:pt>
                <c:pt idx="65">
                  <c:v>4820</c:v>
                </c:pt>
                <c:pt idx="66">
                  <c:v>4790</c:v>
                </c:pt>
                <c:pt idx="67">
                  <c:v>4780</c:v>
                </c:pt>
                <c:pt idx="68">
                  <c:v>4750</c:v>
                </c:pt>
                <c:pt idx="69">
                  <c:v>4730</c:v>
                </c:pt>
                <c:pt idx="70">
                  <c:v>4700</c:v>
                </c:pt>
                <c:pt idx="71">
                  <c:v>4670</c:v>
                </c:pt>
                <c:pt idx="72">
                  <c:v>4660</c:v>
                </c:pt>
                <c:pt idx="73">
                  <c:v>4690</c:v>
                </c:pt>
                <c:pt idx="74">
                  <c:v>4700</c:v>
                </c:pt>
                <c:pt idx="75">
                  <c:v>4730</c:v>
                </c:pt>
                <c:pt idx="76">
                  <c:v>4730</c:v>
                </c:pt>
                <c:pt idx="77">
                  <c:v>4730</c:v>
                </c:pt>
                <c:pt idx="78">
                  <c:v>4720</c:v>
                </c:pt>
                <c:pt idx="79">
                  <c:v>4710</c:v>
                </c:pt>
                <c:pt idx="80">
                  <c:v>4700</c:v>
                </c:pt>
                <c:pt idx="81">
                  <c:v>4690</c:v>
                </c:pt>
                <c:pt idx="82">
                  <c:v>4680</c:v>
                </c:pt>
                <c:pt idx="83">
                  <c:v>4670</c:v>
                </c:pt>
                <c:pt idx="84">
                  <c:v>4660</c:v>
                </c:pt>
                <c:pt idx="85">
                  <c:v>4660</c:v>
                </c:pt>
                <c:pt idx="86">
                  <c:v>4660</c:v>
                </c:pt>
                <c:pt idx="87">
                  <c:v>4650</c:v>
                </c:pt>
                <c:pt idx="88">
                  <c:v>4650</c:v>
                </c:pt>
                <c:pt idx="89">
                  <c:v>4650</c:v>
                </c:pt>
                <c:pt idx="90">
                  <c:v>4650</c:v>
                </c:pt>
                <c:pt idx="91">
                  <c:v>4650</c:v>
                </c:pt>
                <c:pt idx="92">
                  <c:v>4660</c:v>
                </c:pt>
                <c:pt idx="93">
                  <c:v>4700</c:v>
                </c:pt>
                <c:pt idx="94">
                  <c:v>4760</c:v>
                </c:pt>
                <c:pt idx="95">
                  <c:v>4790</c:v>
                </c:pt>
                <c:pt idx="96">
                  <c:v>4830</c:v>
                </c:pt>
                <c:pt idx="97">
                  <c:v>4860</c:v>
                </c:pt>
                <c:pt idx="98">
                  <c:v>4860</c:v>
                </c:pt>
                <c:pt idx="99">
                  <c:v>4860</c:v>
                </c:pt>
                <c:pt idx="100">
                  <c:v>4860</c:v>
                </c:pt>
                <c:pt idx="101">
                  <c:v>4860</c:v>
                </c:pt>
                <c:pt idx="102">
                  <c:v>4860</c:v>
                </c:pt>
                <c:pt idx="103">
                  <c:v>4860</c:v>
                </c:pt>
                <c:pt idx="104">
                  <c:v>4850</c:v>
                </c:pt>
                <c:pt idx="105">
                  <c:v>4850</c:v>
                </c:pt>
                <c:pt idx="106">
                  <c:v>4850</c:v>
                </c:pt>
                <c:pt idx="107">
                  <c:v>4840</c:v>
                </c:pt>
                <c:pt idx="108">
                  <c:v>4830</c:v>
                </c:pt>
                <c:pt idx="109">
                  <c:v>4830</c:v>
                </c:pt>
                <c:pt idx="110">
                  <c:v>4820</c:v>
                </c:pt>
                <c:pt idx="111">
                  <c:v>4800</c:v>
                </c:pt>
                <c:pt idx="112">
                  <c:v>4780</c:v>
                </c:pt>
                <c:pt idx="113">
                  <c:v>4760</c:v>
                </c:pt>
                <c:pt idx="114">
                  <c:v>4760</c:v>
                </c:pt>
                <c:pt idx="115">
                  <c:v>4800</c:v>
                </c:pt>
                <c:pt idx="116">
                  <c:v>4830</c:v>
                </c:pt>
                <c:pt idx="117">
                  <c:v>4850</c:v>
                </c:pt>
                <c:pt idx="118">
                  <c:v>4950</c:v>
                </c:pt>
                <c:pt idx="119">
                  <c:v>4950</c:v>
                </c:pt>
                <c:pt idx="120">
                  <c:v>4950</c:v>
                </c:pt>
                <c:pt idx="121">
                  <c:v>4950</c:v>
                </c:pt>
                <c:pt idx="122">
                  <c:v>4950</c:v>
                </c:pt>
                <c:pt idx="123">
                  <c:v>4950</c:v>
                </c:pt>
                <c:pt idx="124">
                  <c:v>4950</c:v>
                </c:pt>
                <c:pt idx="125">
                  <c:v>4950</c:v>
                </c:pt>
                <c:pt idx="126">
                  <c:v>4950</c:v>
                </c:pt>
                <c:pt idx="127">
                  <c:v>5040</c:v>
                </c:pt>
                <c:pt idx="128">
                  <c:v>5060</c:v>
                </c:pt>
                <c:pt idx="129">
                  <c:v>5070</c:v>
                </c:pt>
                <c:pt idx="130">
                  <c:v>5070</c:v>
                </c:pt>
                <c:pt idx="131">
                  <c:v>5070</c:v>
                </c:pt>
                <c:pt idx="132">
                  <c:v>5100</c:v>
                </c:pt>
                <c:pt idx="133">
                  <c:v>5150</c:v>
                </c:pt>
                <c:pt idx="134">
                  <c:v>5180</c:v>
                </c:pt>
                <c:pt idx="135">
                  <c:v>5180</c:v>
                </c:pt>
                <c:pt idx="136">
                  <c:v>5170</c:v>
                </c:pt>
                <c:pt idx="137">
                  <c:v>5180</c:v>
                </c:pt>
                <c:pt idx="138">
                  <c:v>5170</c:v>
                </c:pt>
                <c:pt idx="139">
                  <c:v>5160</c:v>
                </c:pt>
                <c:pt idx="140">
                  <c:v>5150</c:v>
                </c:pt>
                <c:pt idx="141">
                  <c:v>5160</c:v>
                </c:pt>
                <c:pt idx="142">
                  <c:v>5260</c:v>
                </c:pt>
                <c:pt idx="143">
                  <c:v>5260</c:v>
                </c:pt>
                <c:pt idx="144">
                  <c:v>5260</c:v>
                </c:pt>
                <c:pt idx="145">
                  <c:v>5270</c:v>
                </c:pt>
                <c:pt idx="146">
                  <c:v>5330</c:v>
                </c:pt>
                <c:pt idx="147">
                  <c:v>5390</c:v>
                </c:pt>
                <c:pt idx="148">
                  <c:v>5400</c:v>
                </c:pt>
                <c:pt idx="149">
                  <c:v>5430</c:v>
                </c:pt>
                <c:pt idx="150">
                  <c:v>5480</c:v>
                </c:pt>
                <c:pt idx="151">
                  <c:v>5500</c:v>
                </c:pt>
                <c:pt idx="152">
                  <c:v>5520</c:v>
                </c:pt>
                <c:pt idx="153">
                  <c:v>5520</c:v>
                </c:pt>
                <c:pt idx="154">
                  <c:v>5520</c:v>
                </c:pt>
                <c:pt idx="155">
                  <c:v>5500</c:v>
                </c:pt>
                <c:pt idx="156">
                  <c:v>5480</c:v>
                </c:pt>
                <c:pt idx="157">
                  <c:v>5450</c:v>
                </c:pt>
                <c:pt idx="158">
                  <c:v>5430</c:v>
                </c:pt>
                <c:pt idx="159">
                  <c:v>5420</c:v>
                </c:pt>
                <c:pt idx="160">
                  <c:v>5420</c:v>
                </c:pt>
                <c:pt idx="161">
                  <c:v>5430</c:v>
                </c:pt>
                <c:pt idx="162">
                  <c:v>5420</c:v>
                </c:pt>
                <c:pt idx="163">
                  <c:v>5420</c:v>
                </c:pt>
                <c:pt idx="164">
                  <c:v>5420</c:v>
                </c:pt>
                <c:pt idx="165">
                  <c:v>5400</c:v>
                </c:pt>
                <c:pt idx="166">
                  <c:v>5400</c:v>
                </c:pt>
                <c:pt idx="167">
                  <c:v>5370</c:v>
                </c:pt>
                <c:pt idx="168">
                  <c:v>5370</c:v>
                </c:pt>
                <c:pt idx="169">
                  <c:v>5360</c:v>
                </c:pt>
                <c:pt idx="170">
                  <c:v>5330</c:v>
                </c:pt>
                <c:pt idx="171">
                  <c:v>5300</c:v>
                </c:pt>
                <c:pt idx="172">
                  <c:v>5280</c:v>
                </c:pt>
                <c:pt idx="173">
                  <c:v>5280</c:v>
                </c:pt>
                <c:pt idx="174">
                  <c:v>5320</c:v>
                </c:pt>
                <c:pt idx="175">
                  <c:v>5340</c:v>
                </c:pt>
                <c:pt idx="176">
                  <c:v>5380</c:v>
                </c:pt>
                <c:pt idx="177">
                  <c:v>5380</c:v>
                </c:pt>
                <c:pt idx="178">
                  <c:v>5370</c:v>
                </c:pt>
                <c:pt idx="179">
                  <c:v>5370</c:v>
                </c:pt>
                <c:pt idx="180">
                  <c:v>5370</c:v>
                </c:pt>
                <c:pt idx="181">
                  <c:v>5350</c:v>
                </c:pt>
                <c:pt idx="182">
                  <c:v>5320</c:v>
                </c:pt>
                <c:pt idx="183">
                  <c:v>5300</c:v>
                </c:pt>
                <c:pt idx="184">
                  <c:v>5270</c:v>
                </c:pt>
                <c:pt idx="185">
                  <c:v>5270</c:v>
                </c:pt>
                <c:pt idx="186">
                  <c:v>5270</c:v>
                </c:pt>
                <c:pt idx="187">
                  <c:v>5260</c:v>
                </c:pt>
                <c:pt idx="188">
                  <c:v>5260</c:v>
                </c:pt>
                <c:pt idx="189">
                  <c:v>5250</c:v>
                </c:pt>
                <c:pt idx="190">
                  <c:v>5230</c:v>
                </c:pt>
                <c:pt idx="191">
                  <c:v>5230</c:v>
                </c:pt>
                <c:pt idx="192">
                  <c:v>5230</c:v>
                </c:pt>
                <c:pt idx="193">
                  <c:v>5230</c:v>
                </c:pt>
                <c:pt idx="194">
                  <c:v>5270</c:v>
                </c:pt>
                <c:pt idx="195">
                  <c:v>5300</c:v>
                </c:pt>
                <c:pt idx="196">
                  <c:v>5310</c:v>
                </c:pt>
                <c:pt idx="197">
                  <c:v>5300</c:v>
                </c:pt>
                <c:pt idx="198">
                  <c:v>5300</c:v>
                </c:pt>
                <c:pt idx="199">
                  <c:v>5280</c:v>
                </c:pt>
                <c:pt idx="200">
                  <c:v>5280</c:v>
                </c:pt>
                <c:pt idx="201">
                  <c:v>5280</c:v>
                </c:pt>
                <c:pt idx="202">
                  <c:v>5280</c:v>
                </c:pt>
                <c:pt idx="203">
                  <c:v>5270</c:v>
                </c:pt>
                <c:pt idx="204">
                  <c:v>5270</c:v>
                </c:pt>
                <c:pt idx="205">
                  <c:v>5240</c:v>
                </c:pt>
                <c:pt idx="206">
                  <c:v>5230</c:v>
                </c:pt>
                <c:pt idx="207">
                  <c:v>5220</c:v>
                </c:pt>
                <c:pt idx="208">
                  <c:v>5200</c:v>
                </c:pt>
                <c:pt idx="209">
                  <c:v>5190</c:v>
                </c:pt>
                <c:pt idx="210">
                  <c:v>5180</c:v>
                </c:pt>
                <c:pt idx="211">
                  <c:v>5170</c:v>
                </c:pt>
                <c:pt idx="212">
                  <c:v>5170</c:v>
                </c:pt>
                <c:pt idx="213">
                  <c:v>5180</c:v>
                </c:pt>
                <c:pt idx="214">
                  <c:v>5210</c:v>
                </c:pt>
                <c:pt idx="215">
                  <c:v>5210</c:v>
                </c:pt>
                <c:pt idx="216">
                  <c:v>5280</c:v>
                </c:pt>
                <c:pt idx="217">
                  <c:v>5350</c:v>
                </c:pt>
                <c:pt idx="218">
                  <c:v>5480</c:v>
                </c:pt>
                <c:pt idx="219">
                  <c:v>5530</c:v>
                </c:pt>
                <c:pt idx="220">
                  <c:v>5530</c:v>
                </c:pt>
                <c:pt idx="221">
                  <c:v>5540</c:v>
                </c:pt>
                <c:pt idx="222">
                  <c:v>5540</c:v>
                </c:pt>
                <c:pt idx="223">
                  <c:v>5620</c:v>
                </c:pt>
                <c:pt idx="224">
                  <c:v>5640</c:v>
                </c:pt>
                <c:pt idx="225">
                  <c:v>5640</c:v>
                </c:pt>
                <c:pt idx="226">
                  <c:v>5640</c:v>
                </c:pt>
                <c:pt idx="227">
                  <c:v>5620</c:v>
                </c:pt>
                <c:pt idx="228">
                  <c:v>5580</c:v>
                </c:pt>
                <c:pt idx="229">
                  <c:v>5590</c:v>
                </c:pt>
                <c:pt idx="230">
                  <c:v>5630</c:v>
                </c:pt>
                <c:pt idx="231">
                  <c:v>5630</c:v>
                </c:pt>
                <c:pt idx="232">
                  <c:v>5600</c:v>
                </c:pt>
                <c:pt idx="233">
                  <c:v>5600</c:v>
                </c:pt>
                <c:pt idx="234">
                  <c:v>5590</c:v>
                </c:pt>
                <c:pt idx="235">
                  <c:v>5590</c:v>
                </c:pt>
                <c:pt idx="236">
                  <c:v>5590</c:v>
                </c:pt>
                <c:pt idx="237">
                  <c:v>5590</c:v>
                </c:pt>
                <c:pt idx="238">
                  <c:v>5590</c:v>
                </c:pt>
                <c:pt idx="239">
                  <c:v>5580</c:v>
                </c:pt>
                <c:pt idx="240">
                  <c:v>5580</c:v>
                </c:pt>
                <c:pt idx="241">
                  <c:v>5580</c:v>
                </c:pt>
                <c:pt idx="242">
                  <c:v>5580</c:v>
                </c:pt>
                <c:pt idx="243">
                  <c:v>5600</c:v>
                </c:pt>
                <c:pt idx="244">
                  <c:v>5630</c:v>
                </c:pt>
                <c:pt idx="245">
                  <c:v>5650</c:v>
                </c:pt>
                <c:pt idx="246">
                  <c:v>5650</c:v>
                </c:pt>
                <c:pt idx="247">
                  <c:v>5680</c:v>
                </c:pt>
                <c:pt idx="248">
                  <c:v>5750</c:v>
                </c:pt>
                <c:pt idx="249">
                  <c:v>5900</c:v>
                </c:pt>
                <c:pt idx="250">
                  <c:v>5950</c:v>
                </c:pt>
                <c:pt idx="251">
                  <c:v>5950</c:v>
                </c:pt>
                <c:pt idx="252">
                  <c:v>5950</c:v>
                </c:pt>
                <c:pt idx="253">
                  <c:v>5960</c:v>
                </c:pt>
                <c:pt idx="254">
                  <c:v>5960</c:v>
                </c:pt>
                <c:pt idx="255">
                  <c:v>5970</c:v>
                </c:pt>
                <c:pt idx="256">
                  <c:v>5970</c:v>
                </c:pt>
                <c:pt idx="257">
                  <c:v>5970</c:v>
                </c:pt>
                <c:pt idx="258">
                  <c:v>5960</c:v>
                </c:pt>
                <c:pt idx="259">
                  <c:v>5960</c:v>
                </c:pt>
                <c:pt idx="260">
                  <c:v>5960</c:v>
                </c:pt>
                <c:pt idx="261">
                  <c:v>5960</c:v>
                </c:pt>
                <c:pt idx="262">
                  <c:v>5930</c:v>
                </c:pt>
                <c:pt idx="263">
                  <c:v>5910</c:v>
                </c:pt>
                <c:pt idx="264">
                  <c:v>5900</c:v>
                </c:pt>
                <c:pt idx="265">
                  <c:v>5900</c:v>
                </c:pt>
                <c:pt idx="266">
                  <c:v>5900</c:v>
                </c:pt>
                <c:pt idx="267">
                  <c:v>5900</c:v>
                </c:pt>
                <c:pt idx="268">
                  <c:v>5900</c:v>
                </c:pt>
                <c:pt idx="269">
                  <c:v>5910</c:v>
                </c:pt>
                <c:pt idx="270">
                  <c:v>5930</c:v>
                </c:pt>
                <c:pt idx="271">
                  <c:v>6000</c:v>
                </c:pt>
                <c:pt idx="272">
                  <c:v>6080</c:v>
                </c:pt>
                <c:pt idx="273">
                  <c:v>6180</c:v>
                </c:pt>
                <c:pt idx="274">
                  <c:v>6250</c:v>
                </c:pt>
                <c:pt idx="275">
                  <c:v>6330</c:v>
                </c:pt>
                <c:pt idx="276">
                  <c:v>6450</c:v>
                </c:pt>
                <c:pt idx="277">
                  <c:v>6600</c:v>
                </c:pt>
                <c:pt idx="278">
                  <c:v>6750</c:v>
                </c:pt>
                <c:pt idx="279">
                  <c:v>6820</c:v>
                </c:pt>
                <c:pt idx="280">
                  <c:v>6850</c:v>
                </c:pt>
                <c:pt idx="281">
                  <c:v>6870</c:v>
                </c:pt>
                <c:pt idx="282">
                  <c:v>6860</c:v>
                </c:pt>
                <c:pt idx="283">
                  <c:v>6850</c:v>
                </c:pt>
                <c:pt idx="284">
                  <c:v>6850</c:v>
                </c:pt>
                <c:pt idx="285">
                  <c:v>6850</c:v>
                </c:pt>
                <c:pt idx="286">
                  <c:v>6930</c:v>
                </c:pt>
                <c:pt idx="287">
                  <c:v>7030</c:v>
                </c:pt>
                <c:pt idx="288">
                  <c:v>7030</c:v>
                </c:pt>
                <c:pt idx="289">
                  <c:v>7030</c:v>
                </c:pt>
                <c:pt idx="290">
                  <c:v>7030</c:v>
                </c:pt>
                <c:pt idx="291">
                  <c:v>7020</c:v>
                </c:pt>
                <c:pt idx="292">
                  <c:v>7020</c:v>
                </c:pt>
                <c:pt idx="293">
                  <c:v>7020</c:v>
                </c:pt>
                <c:pt idx="294">
                  <c:v>7080</c:v>
                </c:pt>
                <c:pt idx="295">
                  <c:v>7080</c:v>
                </c:pt>
                <c:pt idx="296">
                  <c:v>7100</c:v>
                </c:pt>
                <c:pt idx="297">
                  <c:v>7130</c:v>
                </c:pt>
                <c:pt idx="298">
                  <c:v>7200</c:v>
                </c:pt>
                <c:pt idx="299">
                  <c:v>7220</c:v>
                </c:pt>
                <c:pt idx="300">
                  <c:v>7320</c:v>
                </c:pt>
                <c:pt idx="301">
                  <c:v>7500</c:v>
                </c:pt>
                <c:pt idx="302">
                  <c:v>7590</c:v>
                </c:pt>
                <c:pt idx="303">
                  <c:v>7650</c:v>
                </c:pt>
                <c:pt idx="304">
                  <c:v>7700</c:v>
                </c:pt>
                <c:pt idx="305">
                  <c:v>7730</c:v>
                </c:pt>
                <c:pt idx="306">
                  <c:v>7750</c:v>
                </c:pt>
                <c:pt idx="307">
                  <c:v>7900</c:v>
                </c:pt>
                <c:pt idx="308">
                  <c:v>8000</c:v>
                </c:pt>
                <c:pt idx="309">
                  <c:v>8100</c:v>
                </c:pt>
                <c:pt idx="310">
                  <c:v>8200</c:v>
                </c:pt>
                <c:pt idx="311">
                  <c:v>8270</c:v>
                </c:pt>
                <c:pt idx="312">
                  <c:v>8330</c:v>
                </c:pt>
                <c:pt idx="313">
                  <c:v>8300</c:v>
                </c:pt>
                <c:pt idx="314">
                  <c:v>8200</c:v>
                </c:pt>
                <c:pt idx="315">
                  <c:v>8100</c:v>
                </c:pt>
                <c:pt idx="316">
                  <c:v>8050</c:v>
                </c:pt>
                <c:pt idx="317">
                  <c:v>8000</c:v>
                </c:pt>
                <c:pt idx="318">
                  <c:v>8000</c:v>
                </c:pt>
                <c:pt idx="319">
                  <c:v>7980</c:v>
                </c:pt>
                <c:pt idx="320">
                  <c:v>7900</c:v>
                </c:pt>
                <c:pt idx="321">
                  <c:v>7800</c:v>
                </c:pt>
                <c:pt idx="322">
                  <c:v>7700</c:v>
                </c:pt>
                <c:pt idx="323">
                  <c:v>7600</c:v>
                </c:pt>
                <c:pt idx="324">
                  <c:v>7500</c:v>
                </c:pt>
                <c:pt idx="325">
                  <c:v>7350</c:v>
                </c:pt>
                <c:pt idx="326">
                  <c:v>7350</c:v>
                </c:pt>
                <c:pt idx="327">
                  <c:v>7350</c:v>
                </c:pt>
                <c:pt idx="328">
                  <c:v>7320</c:v>
                </c:pt>
                <c:pt idx="329">
                  <c:v>7320</c:v>
                </c:pt>
                <c:pt idx="330">
                  <c:v>7300</c:v>
                </c:pt>
                <c:pt idx="331">
                  <c:v>7270</c:v>
                </c:pt>
                <c:pt idx="332">
                  <c:v>7220</c:v>
                </c:pt>
                <c:pt idx="333">
                  <c:v>7120</c:v>
                </c:pt>
                <c:pt idx="334">
                  <c:v>7020</c:v>
                </c:pt>
                <c:pt idx="335">
                  <c:v>6840</c:v>
                </c:pt>
                <c:pt idx="336">
                  <c:v>6500</c:v>
                </c:pt>
                <c:pt idx="337">
                  <c:v>6400</c:v>
                </c:pt>
                <c:pt idx="338">
                  <c:v>6250</c:v>
                </c:pt>
                <c:pt idx="339">
                  <c:v>6250</c:v>
                </c:pt>
                <c:pt idx="340">
                  <c:v>6280</c:v>
                </c:pt>
                <c:pt idx="341">
                  <c:v>6300</c:v>
                </c:pt>
                <c:pt idx="342">
                  <c:v>6320</c:v>
                </c:pt>
                <c:pt idx="343">
                  <c:v>6300</c:v>
                </c:pt>
                <c:pt idx="344">
                  <c:v>6280</c:v>
                </c:pt>
                <c:pt idx="345">
                  <c:v>6280</c:v>
                </c:pt>
                <c:pt idx="346">
                  <c:v>6200</c:v>
                </c:pt>
                <c:pt idx="347">
                  <c:v>6200</c:v>
                </c:pt>
                <c:pt idx="348">
                  <c:v>6190</c:v>
                </c:pt>
                <c:pt idx="349">
                  <c:v>6190</c:v>
                </c:pt>
                <c:pt idx="350">
                  <c:v>6230</c:v>
                </c:pt>
                <c:pt idx="351">
                  <c:v>6300</c:v>
                </c:pt>
                <c:pt idx="352">
                  <c:v>6350</c:v>
                </c:pt>
                <c:pt idx="353">
                  <c:v>6330</c:v>
                </c:pt>
                <c:pt idx="354">
                  <c:v>6350</c:v>
                </c:pt>
                <c:pt idx="355">
                  <c:v>6350</c:v>
                </c:pt>
                <c:pt idx="356">
                  <c:v>6400</c:v>
                </c:pt>
                <c:pt idx="357">
                  <c:v>6420</c:v>
                </c:pt>
                <c:pt idx="358">
                  <c:v>6420</c:v>
                </c:pt>
                <c:pt idx="359">
                  <c:v>6420</c:v>
                </c:pt>
                <c:pt idx="360">
                  <c:v>6420</c:v>
                </c:pt>
                <c:pt idx="361">
                  <c:v>6420</c:v>
                </c:pt>
                <c:pt idx="362">
                  <c:v>6420</c:v>
                </c:pt>
                <c:pt idx="363">
                  <c:v>6500</c:v>
                </c:pt>
                <c:pt idx="364">
                  <c:v>6550</c:v>
                </c:pt>
                <c:pt idx="365">
                  <c:v>6600</c:v>
                </c:pt>
                <c:pt idx="366">
                  <c:v>6630</c:v>
                </c:pt>
                <c:pt idx="367">
                  <c:v>6650</c:v>
                </c:pt>
                <c:pt idx="368">
                  <c:v>6650</c:v>
                </c:pt>
                <c:pt idx="369">
                  <c:v>6650</c:v>
                </c:pt>
                <c:pt idx="370">
                  <c:v>6650</c:v>
                </c:pt>
                <c:pt idx="371">
                  <c:v>6670</c:v>
                </c:pt>
                <c:pt idx="372">
                  <c:v>6670</c:v>
                </c:pt>
                <c:pt idx="373">
                  <c:v>6670</c:v>
                </c:pt>
                <c:pt idx="374">
                  <c:v>6650</c:v>
                </c:pt>
                <c:pt idx="375">
                  <c:v>6600</c:v>
                </c:pt>
                <c:pt idx="376">
                  <c:v>6580</c:v>
                </c:pt>
                <c:pt idx="377">
                  <c:v>6550</c:v>
                </c:pt>
                <c:pt idx="378">
                  <c:v>6450</c:v>
                </c:pt>
                <c:pt idx="379">
                  <c:v>6370</c:v>
                </c:pt>
                <c:pt idx="380">
                  <c:v>6450</c:v>
                </c:pt>
                <c:pt idx="381">
                  <c:v>6450</c:v>
                </c:pt>
                <c:pt idx="382">
                  <c:v>6450</c:v>
                </c:pt>
                <c:pt idx="383">
                  <c:v>6400</c:v>
                </c:pt>
                <c:pt idx="384">
                  <c:v>6400</c:v>
                </c:pt>
                <c:pt idx="385">
                  <c:v>6450</c:v>
                </c:pt>
                <c:pt idx="386">
                  <c:v>6480</c:v>
                </c:pt>
                <c:pt idx="387">
                  <c:v>6450</c:v>
                </c:pt>
                <c:pt idx="388">
                  <c:v>6440</c:v>
                </c:pt>
                <c:pt idx="389">
                  <c:v>6420</c:v>
                </c:pt>
                <c:pt idx="390">
                  <c:v>6370</c:v>
                </c:pt>
                <c:pt idx="391">
                  <c:v>6400</c:v>
                </c:pt>
                <c:pt idx="392">
                  <c:v>6420</c:v>
                </c:pt>
                <c:pt idx="393">
                  <c:v>6440</c:v>
                </c:pt>
                <c:pt idx="394">
                  <c:v>6440</c:v>
                </c:pt>
                <c:pt idx="395">
                  <c:v>6440</c:v>
                </c:pt>
                <c:pt idx="396">
                  <c:v>6410</c:v>
                </c:pt>
                <c:pt idx="397">
                  <c:v>6360</c:v>
                </c:pt>
                <c:pt idx="398">
                  <c:v>6360</c:v>
                </c:pt>
                <c:pt idx="399">
                  <c:v>6340</c:v>
                </c:pt>
                <c:pt idx="400">
                  <c:v>6290</c:v>
                </c:pt>
                <c:pt idx="401">
                  <c:v>6240</c:v>
                </c:pt>
                <c:pt idx="402">
                  <c:v>6240</c:v>
                </c:pt>
                <c:pt idx="403">
                  <c:v>6240</c:v>
                </c:pt>
                <c:pt idx="404">
                  <c:v>6160</c:v>
                </c:pt>
                <c:pt idx="405">
                  <c:v>6220</c:v>
                </c:pt>
                <c:pt idx="406">
                  <c:v>6190</c:v>
                </c:pt>
                <c:pt idx="407">
                  <c:v>6100</c:v>
                </c:pt>
                <c:pt idx="408">
                  <c:v>6050</c:v>
                </c:pt>
                <c:pt idx="409">
                  <c:v>6000</c:v>
                </c:pt>
                <c:pt idx="410">
                  <c:v>5920</c:v>
                </c:pt>
                <c:pt idx="411">
                  <c:v>5820</c:v>
                </c:pt>
                <c:pt idx="412">
                  <c:v>5740</c:v>
                </c:pt>
                <c:pt idx="413">
                  <c:v>5650</c:v>
                </c:pt>
                <c:pt idx="414">
                  <c:v>5540</c:v>
                </c:pt>
                <c:pt idx="415">
                  <c:v>5540</c:v>
                </c:pt>
                <c:pt idx="416">
                  <c:v>5610</c:v>
                </c:pt>
                <c:pt idx="417">
                  <c:v>5650</c:v>
                </c:pt>
                <c:pt idx="418">
                  <c:v>5610</c:v>
                </c:pt>
                <c:pt idx="419">
                  <c:v>5570</c:v>
                </c:pt>
                <c:pt idx="420">
                  <c:v>5600</c:v>
                </c:pt>
                <c:pt idx="421">
                  <c:v>5680</c:v>
                </c:pt>
                <c:pt idx="422">
                  <c:v>5650</c:v>
                </c:pt>
                <c:pt idx="423">
                  <c:v>5750</c:v>
                </c:pt>
                <c:pt idx="424">
                  <c:v>5650</c:v>
                </c:pt>
                <c:pt idx="425">
                  <c:v>5630</c:v>
                </c:pt>
                <c:pt idx="426">
                  <c:v>5630</c:v>
                </c:pt>
                <c:pt idx="427">
                  <c:v>5650</c:v>
                </c:pt>
                <c:pt idx="428">
                  <c:v>5700</c:v>
                </c:pt>
                <c:pt idx="429">
                  <c:v>5720</c:v>
                </c:pt>
                <c:pt idx="430">
                  <c:v>5720</c:v>
                </c:pt>
                <c:pt idx="431">
                  <c:v>5720</c:v>
                </c:pt>
                <c:pt idx="432">
                  <c:v>5800</c:v>
                </c:pt>
                <c:pt idx="433">
                  <c:v>5850</c:v>
                </c:pt>
                <c:pt idx="434">
                  <c:v>5850</c:v>
                </c:pt>
                <c:pt idx="435">
                  <c:v>5930</c:v>
                </c:pt>
                <c:pt idx="436">
                  <c:v>6030</c:v>
                </c:pt>
                <c:pt idx="437">
                  <c:v>6120</c:v>
                </c:pt>
                <c:pt idx="438">
                  <c:v>6130</c:v>
                </c:pt>
                <c:pt idx="439">
                  <c:v>6100</c:v>
                </c:pt>
                <c:pt idx="440">
                  <c:v>6100</c:v>
                </c:pt>
                <c:pt idx="441">
                  <c:v>5950</c:v>
                </c:pt>
                <c:pt idx="442">
                  <c:v>5990</c:v>
                </c:pt>
                <c:pt idx="443">
                  <c:v>6000</c:v>
                </c:pt>
                <c:pt idx="444">
                  <c:v>5900</c:v>
                </c:pt>
                <c:pt idx="445">
                  <c:v>5890</c:v>
                </c:pt>
                <c:pt idx="446">
                  <c:v>5890</c:v>
                </c:pt>
                <c:pt idx="447">
                  <c:v>5890</c:v>
                </c:pt>
                <c:pt idx="448">
                  <c:v>5890</c:v>
                </c:pt>
                <c:pt idx="449">
                  <c:v>5890</c:v>
                </c:pt>
                <c:pt idx="450">
                  <c:v>5880</c:v>
                </c:pt>
                <c:pt idx="451">
                  <c:v>5980</c:v>
                </c:pt>
                <c:pt idx="452">
                  <c:v>5980</c:v>
                </c:pt>
                <c:pt idx="453">
                  <c:v>5950</c:v>
                </c:pt>
                <c:pt idx="454">
                  <c:v>5940</c:v>
                </c:pt>
                <c:pt idx="455">
                  <c:v>5940</c:v>
                </c:pt>
                <c:pt idx="456">
                  <c:v>5890</c:v>
                </c:pt>
                <c:pt idx="457">
                  <c:v>5860</c:v>
                </c:pt>
                <c:pt idx="458">
                  <c:v>5900</c:v>
                </c:pt>
                <c:pt idx="459">
                  <c:v>5900</c:v>
                </c:pt>
                <c:pt idx="460">
                  <c:v>5980</c:v>
                </c:pt>
                <c:pt idx="461">
                  <c:v>5990</c:v>
                </c:pt>
                <c:pt idx="462">
                  <c:v>6080</c:v>
                </c:pt>
                <c:pt idx="463">
                  <c:v>6080</c:v>
                </c:pt>
                <c:pt idx="464">
                  <c:v>6150</c:v>
                </c:pt>
                <c:pt idx="465">
                  <c:v>6350</c:v>
                </c:pt>
                <c:pt idx="466">
                  <c:v>6350</c:v>
                </c:pt>
                <c:pt idx="467">
                  <c:v>6370</c:v>
                </c:pt>
                <c:pt idx="468">
                  <c:v>6430</c:v>
                </c:pt>
                <c:pt idx="469">
                  <c:v>6460</c:v>
                </c:pt>
                <c:pt idx="470">
                  <c:v>6530</c:v>
                </c:pt>
                <c:pt idx="471">
                  <c:v>6600</c:v>
                </c:pt>
                <c:pt idx="472">
                  <c:v>6630</c:v>
                </c:pt>
                <c:pt idx="473">
                  <c:v>6630</c:v>
                </c:pt>
                <c:pt idx="474">
                  <c:v>6600</c:v>
                </c:pt>
                <c:pt idx="475">
                  <c:v>6600</c:v>
                </c:pt>
                <c:pt idx="476">
                  <c:v>6580</c:v>
                </c:pt>
                <c:pt idx="477">
                  <c:v>6600</c:v>
                </c:pt>
                <c:pt idx="478">
                  <c:v>6730</c:v>
                </c:pt>
                <c:pt idx="479">
                  <c:v>6850</c:v>
                </c:pt>
                <c:pt idx="480">
                  <c:v>6850</c:v>
                </c:pt>
                <c:pt idx="481">
                  <c:v>6850</c:v>
                </c:pt>
                <c:pt idx="482">
                  <c:v>6890</c:v>
                </c:pt>
                <c:pt idx="483">
                  <c:v>6850</c:v>
                </c:pt>
                <c:pt idx="484">
                  <c:v>6850</c:v>
                </c:pt>
                <c:pt idx="485">
                  <c:v>6850</c:v>
                </c:pt>
                <c:pt idx="486">
                  <c:v>6840</c:v>
                </c:pt>
                <c:pt idx="487">
                  <c:v>6860</c:v>
                </c:pt>
                <c:pt idx="488">
                  <c:v>7000</c:v>
                </c:pt>
                <c:pt idx="489">
                  <c:v>7020</c:v>
                </c:pt>
                <c:pt idx="490">
                  <c:v>7230</c:v>
                </c:pt>
                <c:pt idx="491">
                  <c:v>7270</c:v>
                </c:pt>
                <c:pt idx="492">
                  <c:v>7400</c:v>
                </c:pt>
                <c:pt idx="493">
                  <c:v>7450</c:v>
                </c:pt>
                <c:pt idx="494">
                  <c:v>7450</c:v>
                </c:pt>
                <c:pt idx="495">
                  <c:v>7510</c:v>
                </c:pt>
                <c:pt idx="496">
                  <c:v>7420</c:v>
                </c:pt>
                <c:pt idx="497">
                  <c:v>7300</c:v>
                </c:pt>
                <c:pt idx="498">
                  <c:v>7230</c:v>
                </c:pt>
                <c:pt idx="499">
                  <c:v>7280</c:v>
                </c:pt>
                <c:pt idx="500">
                  <c:v>7380</c:v>
                </c:pt>
                <c:pt idx="501">
                  <c:v>7450</c:v>
                </c:pt>
                <c:pt idx="502">
                  <c:v>7450</c:v>
                </c:pt>
                <c:pt idx="503">
                  <c:v>7450</c:v>
                </c:pt>
                <c:pt idx="504">
                  <c:v>7450</c:v>
                </c:pt>
                <c:pt idx="505">
                  <c:v>7550</c:v>
                </c:pt>
                <c:pt idx="506">
                  <c:v>7500</c:v>
                </c:pt>
                <c:pt idx="507">
                  <c:v>7530</c:v>
                </c:pt>
                <c:pt idx="508">
                  <c:v>7530</c:v>
                </c:pt>
                <c:pt idx="509">
                  <c:v>7560</c:v>
                </c:pt>
                <c:pt idx="510">
                  <c:v>7685</c:v>
                </c:pt>
                <c:pt idx="511">
                  <c:v>7760</c:v>
                </c:pt>
                <c:pt idx="512">
                  <c:v>7750</c:v>
                </c:pt>
                <c:pt idx="513">
                  <c:v>7760</c:v>
                </c:pt>
                <c:pt idx="514">
                  <c:v>7740</c:v>
                </c:pt>
                <c:pt idx="515">
                  <c:v>7710</c:v>
                </c:pt>
                <c:pt idx="516">
                  <c:v>7620</c:v>
                </c:pt>
                <c:pt idx="517">
                  <c:v>7650</c:v>
                </c:pt>
                <c:pt idx="518">
                  <c:v>7550</c:v>
                </c:pt>
                <c:pt idx="519">
                  <c:v>7520</c:v>
                </c:pt>
                <c:pt idx="520">
                  <c:v>7375</c:v>
                </c:pt>
                <c:pt idx="521">
                  <c:v>7330</c:v>
                </c:pt>
                <c:pt idx="522">
                  <c:v>7330</c:v>
                </c:pt>
                <c:pt idx="523">
                  <c:v>7225</c:v>
                </c:pt>
                <c:pt idx="524">
                  <c:v>7050</c:v>
                </c:pt>
                <c:pt idx="525">
                  <c:v>6985</c:v>
                </c:pt>
                <c:pt idx="526">
                  <c:v>6985</c:v>
                </c:pt>
                <c:pt idx="527">
                  <c:v>7050</c:v>
                </c:pt>
                <c:pt idx="528">
                  <c:v>7065</c:v>
                </c:pt>
                <c:pt idx="529">
                  <c:v>7000</c:v>
                </c:pt>
                <c:pt idx="530">
                  <c:v>6960</c:v>
                </c:pt>
                <c:pt idx="531">
                  <c:v>6885</c:v>
                </c:pt>
                <c:pt idx="532">
                  <c:v>6825</c:v>
                </c:pt>
                <c:pt idx="533">
                  <c:v>6775</c:v>
                </c:pt>
                <c:pt idx="534">
                  <c:v>6660</c:v>
                </c:pt>
                <c:pt idx="535">
                  <c:v>6715</c:v>
                </c:pt>
                <c:pt idx="536">
                  <c:v>6660</c:v>
                </c:pt>
                <c:pt idx="537">
                  <c:v>6675</c:v>
                </c:pt>
                <c:pt idx="538">
                  <c:v>6675</c:v>
                </c:pt>
                <c:pt idx="539">
                  <c:v>6600</c:v>
                </c:pt>
                <c:pt idx="540">
                  <c:v>6665</c:v>
                </c:pt>
                <c:pt idx="541">
                  <c:v>6650</c:v>
                </c:pt>
                <c:pt idx="542">
                  <c:v>6685</c:v>
                </c:pt>
                <c:pt idx="543">
                  <c:v>6660</c:v>
                </c:pt>
                <c:pt idx="544">
                  <c:v>6640</c:v>
                </c:pt>
                <c:pt idx="545">
                  <c:v>6560</c:v>
                </c:pt>
                <c:pt idx="546">
                  <c:v>6640</c:v>
                </c:pt>
                <c:pt idx="547">
                  <c:v>6575</c:v>
                </c:pt>
                <c:pt idx="548">
                  <c:v>6525</c:v>
                </c:pt>
                <c:pt idx="549">
                  <c:v>6475</c:v>
                </c:pt>
              </c:numCache>
            </c:numRef>
          </c:val>
        </c:ser>
        <c:dLbls/>
        <c:marker val="1"/>
        <c:axId val="57505280"/>
        <c:axId val="57507200"/>
      </c:lineChart>
      <c:dateAx>
        <c:axId val="57505280"/>
        <c:scaling>
          <c:orientation val="minMax"/>
          <c:max val="43041"/>
          <c:min val="42737"/>
        </c:scaling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1" i="0" u="none" strike="noStrike" kern="1200" baseline="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cs typeface="+mn-cs"/>
                  </a:defRPr>
                </a:pPr>
                <a:r>
                  <a:rPr lang="zh-CN" altLang="en-US" b="0">
                    <a:latin typeface="微软雅黑" pitchFamily="34" charset="-122"/>
                    <a:ea typeface="微软雅黑" pitchFamily="34" charset="-122"/>
                  </a:rPr>
                  <a:t>元</a:t>
                </a:r>
                <a:r>
                  <a:rPr lang="en-US" altLang="zh-CN" b="0">
                    <a:latin typeface="微软雅黑" pitchFamily="34" charset="-122"/>
                    <a:ea typeface="微软雅黑" pitchFamily="34" charset="-122"/>
                  </a:rPr>
                  <a:t>/</a:t>
                </a:r>
                <a:r>
                  <a:rPr lang="zh-CN" altLang="en-US" b="0">
                    <a:latin typeface="微软雅黑" pitchFamily="34" charset="-122"/>
                    <a:ea typeface="微软雅黑" pitchFamily="34" charset="-122"/>
                  </a:rPr>
                  <a:t>吨</a:t>
                </a:r>
              </a:p>
            </c:rich>
          </c:tx>
          <c:layout>
            <c:manualLayout>
              <c:xMode val="edge"/>
              <c:yMode val="edge"/>
              <c:x val="1.2475058548032171E-2"/>
              <c:y val="3.5060502036110691E-2"/>
            </c:manualLayout>
          </c:layout>
        </c:title>
        <c:numFmt formatCode="m/d" sourceLinked="0"/>
        <c:majorTickMark val="none"/>
        <c:tickLblPos val="nextTo"/>
        <c:txPr>
          <a:bodyPr rot="-36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507200"/>
        <c:crosses val="autoZero"/>
        <c:auto val="1"/>
        <c:lblOffset val="100"/>
        <c:baseTimeUnit val="days"/>
        <c:majorUnit val="30"/>
        <c:majorTimeUnit val="days"/>
      </c:dateAx>
      <c:valAx>
        <c:axId val="57507200"/>
        <c:scaling>
          <c:orientation val="minMax"/>
          <c:max val="8000"/>
          <c:min val="5500"/>
        </c:scaling>
        <c:axPos val="l"/>
        <c:numFmt formatCode="General" sourceLinked="1"/>
        <c:maj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505280"/>
        <c:crosses val="autoZero"/>
        <c:crossBetween val="between"/>
        <c:majorUnit val="500"/>
      </c:valAx>
      <c:dateAx>
        <c:axId val="57517184"/>
        <c:scaling>
          <c:orientation val="minMax"/>
        </c:scaling>
        <c:delete val="1"/>
        <c:axPos val="b"/>
        <c:numFmt formatCode="yyyy/m/d" sourceLinked="1"/>
        <c:tickLblPos val="none"/>
        <c:crossAx val="57518720"/>
        <c:crosses val="autoZero"/>
        <c:auto val="1"/>
        <c:lblOffset val="100"/>
        <c:baseTimeUnit val="days"/>
      </c:dateAx>
      <c:valAx>
        <c:axId val="57518720"/>
        <c:scaling>
          <c:orientation val="minMax"/>
          <c:max val="500"/>
          <c:min val="-400"/>
        </c:scaling>
        <c:axPos val="r"/>
        <c:numFmt formatCode="General" sourceLinked="1"/>
        <c:maj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51718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434625307198268"/>
          <c:y val="0.16508094387697436"/>
          <c:w val="0.56733826927596698"/>
          <c:h val="0.10608738613555695"/>
        </c:manualLayout>
      </c:layout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>
      <a:noFill/>
    </a:ln>
  </c:spPr>
  <c:txPr>
    <a:bodyPr/>
    <a:lstStyle/>
    <a:p>
      <a:pPr>
        <a:defRPr lang="zh-CN">
          <a:latin typeface="宋体" panose="02010600030101010101" charset="-122"/>
          <a:ea typeface="宋体" panose="02010600030101010101" charset="-122"/>
        </a:defRPr>
      </a:pPr>
      <a:endParaRPr lang="zh-CN"/>
    </a:p>
  </c:txPr>
  <c:externalData r:id="rId2"/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b="1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电石市场价格走势图</a:t>
            </a:r>
          </a:p>
        </c:rich>
      </c:tx>
      <c:layout>
        <c:manualLayout>
          <c:xMode val="edge"/>
          <c:yMode val="edge"/>
          <c:x val="0.3141534227530402"/>
          <c:y val="2.4027388342042115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3229431043254111E-2"/>
          <c:y val="0.11827603030357786"/>
          <c:w val="0.91188411267737546"/>
          <c:h val="0.70728591596987245"/>
        </c:manualLayout>
      </c:layout>
      <c:lineChart>
        <c:grouping val="standard"/>
        <c:ser>
          <c:idx val="0"/>
          <c:order val="0"/>
          <c:tx>
            <c:strRef>
              <c:f>Sheet3!$B$1</c:f>
              <c:strCache>
                <c:ptCount val="1"/>
                <c:pt idx="0">
                  <c:v>内蒙乌海</c:v>
                </c:pt>
              </c:strCache>
            </c:strRef>
          </c:tx>
          <c:spPr>
            <a:ln w="28575" cap="rnd">
              <a:solidFill>
                <a:srgbClr val="F35C4C"/>
              </a:solidFill>
              <a:round/>
            </a:ln>
            <a:effectLst/>
          </c:spPr>
          <c:marker>
            <c:symbol val="none"/>
          </c:marker>
          <c:cat>
            <c:numRef>
              <c:f>Sheet3!$A$2:$A$221</c:f>
              <c:numCache>
                <c:formatCode>m/d/yyyy</c:formatCode>
                <c:ptCount val="220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42757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42766</c:v>
                </c:pt>
                <c:pt idx="22">
                  <c:v>42769</c:v>
                </c:pt>
                <c:pt idx="23">
                  <c:v>42770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42826</c:v>
                </c:pt>
                <c:pt idx="65">
                  <c:v>42830</c:v>
                </c:pt>
                <c:pt idx="66">
                  <c:v>42831</c:v>
                </c:pt>
                <c:pt idx="67">
                  <c:v>42832</c:v>
                </c:pt>
                <c:pt idx="68">
                  <c:v>42835</c:v>
                </c:pt>
                <c:pt idx="69">
                  <c:v>42836</c:v>
                </c:pt>
                <c:pt idx="70">
                  <c:v>42837</c:v>
                </c:pt>
                <c:pt idx="71">
                  <c:v>42838</c:v>
                </c:pt>
                <c:pt idx="72">
                  <c:v>42839</c:v>
                </c:pt>
                <c:pt idx="73">
                  <c:v>42842</c:v>
                </c:pt>
                <c:pt idx="74">
                  <c:v>42843</c:v>
                </c:pt>
                <c:pt idx="75">
                  <c:v>42844</c:v>
                </c:pt>
                <c:pt idx="76">
                  <c:v>42845</c:v>
                </c:pt>
                <c:pt idx="77">
                  <c:v>42846</c:v>
                </c:pt>
                <c:pt idx="78">
                  <c:v>42849</c:v>
                </c:pt>
                <c:pt idx="79">
                  <c:v>42850</c:v>
                </c:pt>
                <c:pt idx="80">
                  <c:v>42851</c:v>
                </c:pt>
                <c:pt idx="81">
                  <c:v>42852</c:v>
                </c:pt>
                <c:pt idx="82">
                  <c:v>42853</c:v>
                </c:pt>
                <c:pt idx="83">
                  <c:v>42857</c:v>
                </c:pt>
                <c:pt idx="84">
                  <c:v>42858</c:v>
                </c:pt>
                <c:pt idx="85">
                  <c:v>42859</c:v>
                </c:pt>
                <c:pt idx="86">
                  <c:v>42860</c:v>
                </c:pt>
                <c:pt idx="87">
                  <c:v>42863</c:v>
                </c:pt>
                <c:pt idx="88">
                  <c:v>42864</c:v>
                </c:pt>
                <c:pt idx="89">
                  <c:v>42865</c:v>
                </c:pt>
                <c:pt idx="90">
                  <c:v>42866</c:v>
                </c:pt>
                <c:pt idx="91">
                  <c:v>42867</c:v>
                </c:pt>
                <c:pt idx="92">
                  <c:v>42870</c:v>
                </c:pt>
                <c:pt idx="93">
                  <c:v>42871</c:v>
                </c:pt>
                <c:pt idx="94">
                  <c:v>42872</c:v>
                </c:pt>
                <c:pt idx="95">
                  <c:v>42873</c:v>
                </c:pt>
                <c:pt idx="96">
                  <c:v>42874</c:v>
                </c:pt>
                <c:pt idx="97">
                  <c:v>42877</c:v>
                </c:pt>
                <c:pt idx="98">
                  <c:v>42878</c:v>
                </c:pt>
                <c:pt idx="99">
                  <c:v>42879</c:v>
                </c:pt>
                <c:pt idx="100">
                  <c:v>42880</c:v>
                </c:pt>
                <c:pt idx="101">
                  <c:v>42881</c:v>
                </c:pt>
                <c:pt idx="102">
                  <c:v>42882</c:v>
                </c:pt>
                <c:pt idx="103">
                  <c:v>42886</c:v>
                </c:pt>
                <c:pt idx="104">
                  <c:v>42887</c:v>
                </c:pt>
                <c:pt idx="105">
                  <c:v>42888</c:v>
                </c:pt>
                <c:pt idx="106">
                  <c:v>42891</c:v>
                </c:pt>
                <c:pt idx="107">
                  <c:v>42892</c:v>
                </c:pt>
                <c:pt idx="108">
                  <c:v>42893</c:v>
                </c:pt>
                <c:pt idx="109">
                  <c:v>42894</c:v>
                </c:pt>
                <c:pt idx="110">
                  <c:v>42895</c:v>
                </c:pt>
                <c:pt idx="111">
                  <c:v>42898</c:v>
                </c:pt>
                <c:pt idx="112">
                  <c:v>42899</c:v>
                </c:pt>
                <c:pt idx="113">
                  <c:v>42900</c:v>
                </c:pt>
                <c:pt idx="114">
                  <c:v>42901</c:v>
                </c:pt>
                <c:pt idx="115">
                  <c:v>42902</c:v>
                </c:pt>
                <c:pt idx="116">
                  <c:v>42905</c:v>
                </c:pt>
                <c:pt idx="117">
                  <c:v>42906</c:v>
                </c:pt>
                <c:pt idx="118">
                  <c:v>42907</c:v>
                </c:pt>
                <c:pt idx="119">
                  <c:v>42908</c:v>
                </c:pt>
                <c:pt idx="120">
                  <c:v>42909</c:v>
                </c:pt>
                <c:pt idx="121">
                  <c:v>42912</c:v>
                </c:pt>
                <c:pt idx="122">
                  <c:v>42913</c:v>
                </c:pt>
                <c:pt idx="123">
                  <c:v>42914</c:v>
                </c:pt>
                <c:pt idx="124">
                  <c:v>42915</c:v>
                </c:pt>
                <c:pt idx="125">
                  <c:v>42916</c:v>
                </c:pt>
                <c:pt idx="126">
                  <c:v>42919</c:v>
                </c:pt>
                <c:pt idx="127">
                  <c:v>42920</c:v>
                </c:pt>
                <c:pt idx="128">
                  <c:v>42921</c:v>
                </c:pt>
                <c:pt idx="129">
                  <c:v>42922</c:v>
                </c:pt>
                <c:pt idx="130">
                  <c:v>42923</c:v>
                </c:pt>
                <c:pt idx="131">
                  <c:v>42926</c:v>
                </c:pt>
                <c:pt idx="132">
                  <c:v>42927</c:v>
                </c:pt>
                <c:pt idx="133">
                  <c:v>42928</c:v>
                </c:pt>
                <c:pt idx="134">
                  <c:v>42929</c:v>
                </c:pt>
                <c:pt idx="135">
                  <c:v>42930</c:v>
                </c:pt>
                <c:pt idx="136">
                  <c:v>42933</c:v>
                </c:pt>
                <c:pt idx="137">
                  <c:v>42934</c:v>
                </c:pt>
                <c:pt idx="138">
                  <c:v>42935</c:v>
                </c:pt>
                <c:pt idx="139">
                  <c:v>42936</c:v>
                </c:pt>
                <c:pt idx="140">
                  <c:v>42937</c:v>
                </c:pt>
                <c:pt idx="141">
                  <c:v>42940</c:v>
                </c:pt>
                <c:pt idx="142">
                  <c:v>42941</c:v>
                </c:pt>
                <c:pt idx="143">
                  <c:v>42942</c:v>
                </c:pt>
                <c:pt idx="144">
                  <c:v>42943</c:v>
                </c:pt>
                <c:pt idx="145">
                  <c:v>42944</c:v>
                </c:pt>
                <c:pt idx="146">
                  <c:v>42947</c:v>
                </c:pt>
                <c:pt idx="147">
                  <c:v>42948</c:v>
                </c:pt>
                <c:pt idx="148">
                  <c:v>42949</c:v>
                </c:pt>
                <c:pt idx="149">
                  <c:v>42950</c:v>
                </c:pt>
                <c:pt idx="150">
                  <c:v>42951</c:v>
                </c:pt>
                <c:pt idx="151">
                  <c:v>42954</c:v>
                </c:pt>
                <c:pt idx="152">
                  <c:v>42955</c:v>
                </c:pt>
                <c:pt idx="153">
                  <c:v>42956</c:v>
                </c:pt>
                <c:pt idx="154">
                  <c:v>42957</c:v>
                </c:pt>
                <c:pt idx="155">
                  <c:v>42958</c:v>
                </c:pt>
                <c:pt idx="156">
                  <c:v>42961</c:v>
                </c:pt>
                <c:pt idx="157">
                  <c:v>42962</c:v>
                </c:pt>
                <c:pt idx="158">
                  <c:v>42963</c:v>
                </c:pt>
                <c:pt idx="159">
                  <c:v>42964</c:v>
                </c:pt>
                <c:pt idx="160">
                  <c:v>42965</c:v>
                </c:pt>
                <c:pt idx="161">
                  <c:v>42968</c:v>
                </c:pt>
                <c:pt idx="162">
                  <c:v>42969</c:v>
                </c:pt>
                <c:pt idx="163">
                  <c:v>42970</c:v>
                </c:pt>
                <c:pt idx="164">
                  <c:v>42971</c:v>
                </c:pt>
                <c:pt idx="165">
                  <c:v>42972</c:v>
                </c:pt>
                <c:pt idx="166">
                  <c:v>42975</c:v>
                </c:pt>
                <c:pt idx="167">
                  <c:v>42976</c:v>
                </c:pt>
                <c:pt idx="168">
                  <c:v>42977</c:v>
                </c:pt>
                <c:pt idx="169">
                  <c:v>42978</c:v>
                </c:pt>
                <c:pt idx="170">
                  <c:v>42979</c:v>
                </c:pt>
                <c:pt idx="171">
                  <c:v>42982</c:v>
                </c:pt>
                <c:pt idx="172">
                  <c:v>42983</c:v>
                </c:pt>
                <c:pt idx="173">
                  <c:v>42984</c:v>
                </c:pt>
                <c:pt idx="174">
                  <c:v>42985</c:v>
                </c:pt>
                <c:pt idx="175">
                  <c:v>42986</c:v>
                </c:pt>
                <c:pt idx="176">
                  <c:v>42989</c:v>
                </c:pt>
                <c:pt idx="177">
                  <c:v>42990</c:v>
                </c:pt>
                <c:pt idx="178">
                  <c:v>42991</c:v>
                </c:pt>
                <c:pt idx="179">
                  <c:v>42992</c:v>
                </c:pt>
                <c:pt idx="180">
                  <c:v>42993</c:v>
                </c:pt>
                <c:pt idx="181">
                  <c:v>42996</c:v>
                </c:pt>
                <c:pt idx="182">
                  <c:v>42997</c:v>
                </c:pt>
                <c:pt idx="183">
                  <c:v>42998</c:v>
                </c:pt>
                <c:pt idx="184">
                  <c:v>42999</c:v>
                </c:pt>
                <c:pt idx="185">
                  <c:v>43000</c:v>
                </c:pt>
                <c:pt idx="186">
                  <c:v>43003</c:v>
                </c:pt>
                <c:pt idx="187">
                  <c:v>43004</c:v>
                </c:pt>
                <c:pt idx="188">
                  <c:v>43005</c:v>
                </c:pt>
                <c:pt idx="189">
                  <c:v>43006</c:v>
                </c:pt>
                <c:pt idx="190">
                  <c:v>43007</c:v>
                </c:pt>
                <c:pt idx="191">
                  <c:v>43008</c:v>
                </c:pt>
                <c:pt idx="192">
                  <c:v>43017</c:v>
                </c:pt>
                <c:pt idx="193">
                  <c:v>43018</c:v>
                </c:pt>
                <c:pt idx="194">
                  <c:v>43019</c:v>
                </c:pt>
                <c:pt idx="195">
                  <c:v>43020</c:v>
                </c:pt>
                <c:pt idx="196">
                  <c:v>43021</c:v>
                </c:pt>
                <c:pt idx="197">
                  <c:v>43024</c:v>
                </c:pt>
                <c:pt idx="198">
                  <c:v>43025</c:v>
                </c:pt>
                <c:pt idx="199">
                  <c:v>43026</c:v>
                </c:pt>
                <c:pt idx="200">
                  <c:v>43027</c:v>
                </c:pt>
                <c:pt idx="201">
                  <c:v>43028</c:v>
                </c:pt>
                <c:pt idx="202">
                  <c:v>43031</c:v>
                </c:pt>
                <c:pt idx="203">
                  <c:v>43032</c:v>
                </c:pt>
                <c:pt idx="204">
                  <c:v>43033</c:v>
                </c:pt>
                <c:pt idx="205">
                  <c:v>43034</c:v>
                </c:pt>
                <c:pt idx="206">
                  <c:v>43035</c:v>
                </c:pt>
                <c:pt idx="207">
                  <c:v>43038</c:v>
                </c:pt>
                <c:pt idx="208">
                  <c:v>43039</c:v>
                </c:pt>
                <c:pt idx="209">
                  <c:v>43040</c:v>
                </c:pt>
                <c:pt idx="210">
                  <c:v>43041</c:v>
                </c:pt>
                <c:pt idx="211">
                  <c:v>43042</c:v>
                </c:pt>
                <c:pt idx="212">
                  <c:v>43045</c:v>
                </c:pt>
                <c:pt idx="213">
                  <c:v>43046</c:v>
                </c:pt>
                <c:pt idx="214">
                  <c:v>43047</c:v>
                </c:pt>
                <c:pt idx="215">
                  <c:v>43048</c:v>
                </c:pt>
                <c:pt idx="216">
                  <c:v>43049</c:v>
                </c:pt>
                <c:pt idx="217">
                  <c:v>43052</c:v>
                </c:pt>
                <c:pt idx="218">
                  <c:v>43053</c:v>
                </c:pt>
                <c:pt idx="219">
                  <c:v>43054</c:v>
                </c:pt>
              </c:numCache>
            </c:numRef>
          </c:cat>
          <c:val>
            <c:numRef>
              <c:f>Sheet3!$B$2:$B$221</c:f>
              <c:numCache>
                <c:formatCode>General</c:formatCode>
                <c:ptCount val="220"/>
                <c:pt idx="0">
                  <c:v>2620</c:v>
                </c:pt>
                <c:pt idx="1">
                  <c:v>2620</c:v>
                </c:pt>
                <c:pt idx="2">
                  <c:v>2620</c:v>
                </c:pt>
                <c:pt idx="3">
                  <c:v>2620</c:v>
                </c:pt>
                <c:pt idx="4">
                  <c:v>2620</c:v>
                </c:pt>
                <c:pt idx="5">
                  <c:v>2620</c:v>
                </c:pt>
                <c:pt idx="6">
                  <c:v>2620</c:v>
                </c:pt>
                <c:pt idx="7">
                  <c:v>2620</c:v>
                </c:pt>
                <c:pt idx="8">
                  <c:v>2620</c:v>
                </c:pt>
                <c:pt idx="9">
                  <c:v>2620</c:v>
                </c:pt>
                <c:pt idx="10">
                  <c:v>2620</c:v>
                </c:pt>
                <c:pt idx="11">
                  <c:v>2620</c:v>
                </c:pt>
                <c:pt idx="12">
                  <c:v>2620</c:v>
                </c:pt>
                <c:pt idx="13">
                  <c:v>2620</c:v>
                </c:pt>
                <c:pt idx="14">
                  <c:v>2620</c:v>
                </c:pt>
                <c:pt idx="15">
                  <c:v>2600</c:v>
                </c:pt>
                <c:pt idx="16">
                  <c:v>2600</c:v>
                </c:pt>
                <c:pt idx="17">
                  <c:v>2600</c:v>
                </c:pt>
                <c:pt idx="18">
                  <c:v>2600</c:v>
                </c:pt>
                <c:pt idx="19">
                  <c:v>2600</c:v>
                </c:pt>
                <c:pt idx="20">
                  <c:v>2600</c:v>
                </c:pt>
                <c:pt idx="21">
                  <c:v>2580</c:v>
                </c:pt>
                <c:pt idx="22">
                  <c:v>2550</c:v>
                </c:pt>
                <c:pt idx="23">
                  <c:v>2520</c:v>
                </c:pt>
                <c:pt idx="24">
                  <c:v>2520</c:v>
                </c:pt>
                <c:pt idx="25">
                  <c:v>2520</c:v>
                </c:pt>
                <c:pt idx="26">
                  <c:v>2490</c:v>
                </c:pt>
                <c:pt idx="27">
                  <c:v>2490</c:v>
                </c:pt>
                <c:pt idx="28">
                  <c:v>2490</c:v>
                </c:pt>
                <c:pt idx="29">
                  <c:v>2490</c:v>
                </c:pt>
                <c:pt idx="30">
                  <c:v>2440</c:v>
                </c:pt>
                <c:pt idx="31">
                  <c:v>2440</c:v>
                </c:pt>
                <c:pt idx="32">
                  <c:v>2440</c:v>
                </c:pt>
                <c:pt idx="33">
                  <c:v>2400</c:v>
                </c:pt>
                <c:pt idx="34">
                  <c:v>2350</c:v>
                </c:pt>
                <c:pt idx="35">
                  <c:v>2350</c:v>
                </c:pt>
                <c:pt idx="36">
                  <c:v>2320</c:v>
                </c:pt>
                <c:pt idx="37">
                  <c:v>2320</c:v>
                </c:pt>
                <c:pt idx="38">
                  <c:v>2320</c:v>
                </c:pt>
                <c:pt idx="39">
                  <c:v>2320</c:v>
                </c:pt>
                <c:pt idx="40">
                  <c:v>2320</c:v>
                </c:pt>
                <c:pt idx="41">
                  <c:v>2320</c:v>
                </c:pt>
                <c:pt idx="42">
                  <c:v>2320</c:v>
                </c:pt>
                <c:pt idx="43">
                  <c:v>2320</c:v>
                </c:pt>
                <c:pt idx="44">
                  <c:v>2320</c:v>
                </c:pt>
                <c:pt idx="45">
                  <c:v>2320</c:v>
                </c:pt>
                <c:pt idx="46">
                  <c:v>2320</c:v>
                </c:pt>
                <c:pt idx="47">
                  <c:v>2320</c:v>
                </c:pt>
                <c:pt idx="48">
                  <c:v>2320</c:v>
                </c:pt>
                <c:pt idx="49">
                  <c:v>2320</c:v>
                </c:pt>
                <c:pt idx="50">
                  <c:v>2320</c:v>
                </c:pt>
                <c:pt idx="51">
                  <c:v>2300</c:v>
                </c:pt>
                <c:pt idx="52">
                  <c:v>2300</c:v>
                </c:pt>
                <c:pt idx="53">
                  <c:v>2300</c:v>
                </c:pt>
                <c:pt idx="54">
                  <c:v>2300</c:v>
                </c:pt>
                <c:pt idx="55">
                  <c:v>2300</c:v>
                </c:pt>
                <c:pt idx="56">
                  <c:v>2300</c:v>
                </c:pt>
                <c:pt idx="57">
                  <c:v>2300</c:v>
                </c:pt>
                <c:pt idx="58">
                  <c:v>2300</c:v>
                </c:pt>
                <c:pt idx="59">
                  <c:v>2300</c:v>
                </c:pt>
                <c:pt idx="60">
                  <c:v>2300</c:v>
                </c:pt>
                <c:pt idx="61">
                  <c:v>2300</c:v>
                </c:pt>
                <c:pt idx="62">
                  <c:v>2300</c:v>
                </c:pt>
                <c:pt idx="63">
                  <c:v>2300</c:v>
                </c:pt>
                <c:pt idx="64">
                  <c:v>2300</c:v>
                </c:pt>
                <c:pt idx="65">
                  <c:v>2300</c:v>
                </c:pt>
                <c:pt idx="66">
                  <c:v>2300</c:v>
                </c:pt>
                <c:pt idx="67">
                  <c:v>2300</c:v>
                </c:pt>
                <c:pt idx="68">
                  <c:v>2300</c:v>
                </c:pt>
                <c:pt idx="69">
                  <c:v>2300</c:v>
                </c:pt>
                <c:pt idx="70">
                  <c:v>2300</c:v>
                </c:pt>
                <c:pt idx="71">
                  <c:v>2300</c:v>
                </c:pt>
                <c:pt idx="72">
                  <c:v>2300</c:v>
                </c:pt>
                <c:pt idx="73">
                  <c:v>2300</c:v>
                </c:pt>
                <c:pt idx="74">
                  <c:v>2300</c:v>
                </c:pt>
                <c:pt idx="75">
                  <c:v>2300</c:v>
                </c:pt>
                <c:pt idx="76">
                  <c:v>2300</c:v>
                </c:pt>
                <c:pt idx="77">
                  <c:v>2300</c:v>
                </c:pt>
                <c:pt idx="78">
                  <c:v>2380</c:v>
                </c:pt>
                <c:pt idx="79">
                  <c:v>2380</c:v>
                </c:pt>
                <c:pt idx="80">
                  <c:v>2380</c:v>
                </c:pt>
                <c:pt idx="81">
                  <c:v>2380</c:v>
                </c:pt>
                <c:pt idx="82">
                  <c:v>2380</c:v>
                </c:pt>
                <c:pt idx="83">
                  <c:v>2380</c:v>
                </c:pt>
                <c:pt idx="84">
                  <c:v>2380</c:v>
                </c:pt>
                <c:pt idx="85">
                  <c:v>2380</c:v>
                </c:pt>
                <c:pt idx="86">
                  <c:v>2380</c:v>
                </c:pt>
                <c:pt idx="87">
                  <c:v>2380</c:v>
                </c:pt>
                <c:pt idx="88">
                  <c:v>2380</c:v>
                </c:pt>
                <c:pt idx="89">
                  <c:v>2380</c:v>
                </c:pt>
                <c:pt idx="90">
                  <c:v>2380</c:v>
                </c:pt>
                <c:pt idx="91">
                  <c:v>2380</c:v>
                </c:pt>
                <c:pt idx="92">
                  <c:v>2380</c:v>
                </c:pt>
                <c:pt idx="93">
                  <c:v>2380</c:v>
                </c:pt>
                <c:pt idx="94">
                  <c:v>2380</c:v>
                </c:pt>
                <c:pt idx="95">
                  <c:v>2380</c:v>
                </c:pt>
                <c:pt idx="96">
                  <c:v>2380</c:v>
                </c:pt>
                <c:pt idx="97">
                  <c:v>2380</c:v>
                </c:pt>
                <c:pt idx="98">
                  <c:v>2380</c:v>
                </c:pt>
                <c:pt idx="99">
                  <c:v>2380</c:v>
                </c:pt>
                <c:pt idx="100">
                  <c:v>2380</c:v>
                </c:pt>
                <c:pt idx="101">
                  <c:v>2380</c:v>
                </c:pt>
                <c:pt idx="102">
                  <c:v>2380</c:v>
                </c:pt>
                <c:pt idx="103">
                  <c:v>2360</c:v>
                </c:pt>
                <c:pt idx="104">
                  <c:v>2360</c:v>
                </c:pt>
                <c:pt idx="105">
                  <c:v>2360</c:v>
                </c:pt>
                <c:pt idx="106">
                  <c:v>2330</c:v>
                </c:pt>
                <c:pt idx="107">
                  <c:v>2330</c:v>
                </c:pt>
                <c:pt idx="108">
                  <c:v>2330</c:v>
                </c:pt>
                <c:pt idx="109">
                  <c:v>2330</c:v>
                </c:pt>
                <c:pt idx="110">
                  <c:v>2330</c:v>
                </c:pt>
                <c:pt idx="111">
                  <c:v>2330</c:v>
                </c:pt>
                <c:pt idx="112">
                  <c:v>2330</c:v>
                </c:pt>
                <c:pt idx="113">
                  <c:v>2330</c:v>
                </c:pt>
                <c:pt idx="114">
                  <c:v>2330</c:v>
                </c:pt>
                <c:pt idx="115">
                  <c:v>2330</c:v>
                </c:pt>
                <c:pt idx="116">
                  <c:v>2330</c:v>
                </c:pt>
                <c:pt idx="117">
                  <c:v>2330</c:v>
                </c:pt>
                <c:pt idx="118">
                  <c:v>2350</c:v>
                </c:pt>
                <c:pt idx="119">
                  <c:v>2350</c:v>
                </c:pt>
                <c:pt idx="120">
                  <c:v>2350</c:v>
                </c:pt>
                <c:pt idx="121">
                  <c:v>2350</c:v>
                </c:pt>
                <c:pt idx="122">
                  <c:v>2400</c:v>
                </c:pt>
                <c:pt idx="123">
                  <c:v>2400</c:v>
                </c:pt>
                <c:pt idx="124">
                  <c:v>2420</c:v>
                </c:pt>
                <c:pt idx="125">
                  <c:v>2450</c:v>
                </c:pt>
                <c:pt idx="126">
                  <c:v>2450</c:v>
                </c:pt>
                <c:pt idx="127">
                  <c:v>2450</c:v>
                </c:pt>
                <c:pt idx="128">
                  <c:v>2450</c:v>
                </c:pt>
                <c:pt idx="129">
                  <c:v>2450</c:v>
                </c:pt>
                <c:pt idx="130">
                  <c:v>2450</c:v>
                </c:pt>
                <c:pt idx="131">
                  <c:v>2450</c:v>
                </c:pt>
                <c:pt idx="132">
                  <c:v>2480</c:v>
                </c:pt>
                <c:pt idx="133">
                  <c:v>2480</c:v>
                </c:pt>
                <c:pt idx="134">
                  <c:v>2480</c:v>
                </c:pt>
                <c:pt idx="135">
                  <c:v>2500</c:v>
                </c:pt>
                <c:pt idx="136">
                  <c:v>2500</c:v>
                </c:pt>
                <c:pt idx="137">
                  <c:v>2500</c:v>
                </c:pt>
                <c:pt idx="138">
                  <c:v>2500</c:v>
                </c:pt>
                <c:pt idx="139">
                  <c:v>2530</c:v>
                </c:pt>
                <c:pt idx="140">
                  <c:v>2530</c:v>
                </c:pt>
                <c:pt idx="141">
                  <c:v>2530</c:v>
                </c:pt>
                <c:pt idx="142">
                  <c:v>2530</c:v>
                </c:pt>
                <c:pt idx="143">
                  <c:v>2530</c:v>
                </c:pt>
                <c:pt idx="144">
                  <c:v>2530</c:v>
                </c:pt>
                <c:pt idx="145">
                  <c:v>2530</c:v>
                </c:pt>
                <c:pt idx="146">
                  <c:v>2530</c:v>
                </c:pt>
                <c:pt idx="147">
                  <c:v>2550</c:v>
                </c:pt>
                <c:pt idx="148">
                  <c:v>2550</c:v>
                </c:pt>
                <c:pt idx="149">
                  <c:v>2550</c:v>
                </c:pt>
                <c:pt idx="150">
                  <c:v>2550</c:v>
                </c:pt>
                <c:pt idx="151">
                  <c:v>2560</c:v>
                </c:pt>
                <c:pt idx="152">
                  <c:v>2560</c:v>
                </c:pt>
                <c:pt idx="153">
                  <c:v>2560</c:v>
                </c:pt>
                <c:pt idx="154">
                  <c:v>2560</c:v>
                </c:pt>
                <c:pt idx="155">
                  <c:v>2560</c:v>
                </c:pt>
                <c:pt idx="156">
                  <c:v>2600</c:v>
                </c:pt>
                <c:pt idx="157">
                  <c:v>2600</c:v>
                </c:pt>
                <c:pt idx="158">
                  <c:v>2600</c:v>
                </c:pt>
                <c:pt idx="159">
                  <c:v>2620</c:v>
                </c:pt>
                <c:pt idx="160">
                  <c:v>2620</c:v>
                </c:pt>
                <c:pt idx="161">
                  <c:v>2620</c:v>
                </c:pt>
                <c:pt idx="162">
                  <c:v>2620</c:v>
                </c:pt>
                <c:pt idx="163">
                  <c:v>2620</c:v>
                </c:pt>
                <c:pt idx="164">
                  <c:v>2620</c:v>
                </c:pt>
                <c:pt idx="165">
                  <c:v>2620</c:v>
                </c:pt>
                <c:pt idx="166">
                  <c:v>2620</c:v>
                </c:pt>
                <c:pt idx="167">
                  <c:v>2620</c:v>
                </c:pt>
                <c:pt idx="168">
                  <c:v>2620</c:v>
                </c:pt>
                <c:pt idx="169">
                  <c:v>2620</c:v>
                </c:pt>
                <c:pt idx="170">
                  <c:v>2620</c:v>
                </c:pt>
                <c:pt idx="171">
                  <c:v>2650</c:v>
                </c:pt>
                <c:pt idx="172">
                  <c:v>2650</c:v>
                </c:pt>
                <c:pt idx="173">
                  <c:v>2650</c:v>
                </c:pt>
                <c:pt idx="174">
                  <c:v>2650</c:v>
                </c:pt>
                <c:pt idx="175">
                  <c:v>2650</c:v>
                </c:pt>
                <c:pt idx="176">
                  <c:v>2650</c:v>
                </c:pt>
                <c:pt idx="177">
                  <c:v>2680</c:v>
                </c:pt>
                <c:pt idx="178">
                  <c:v>2680</c:v>
                </c:pt>
                <c:pt idx="179">
                  <c:v>2680</c:v>
                </c:pt>
                <c:pt idx="180">
                  <c:v>2750</c:v>
                </c:pt>
                <c:pt idx="181">
                  <c:v>2780</c:v>
                </c:pt>
                <c:pt idx="182">
                  <c:v>2780</c:v>
                </c:pt>
                <c:pt idx="183">
                  <c:v>2780</c:v>
                </c:pt>
                <c:pt idx="184">
                  <c:v>2780</c:v>
                </c:pt>
                <c:pt idx="185">
                  <c:v>2800</c:v>
                </c:pt>
                <c:pt idx="186">
                  <c:v>2850</c:v>
                </c:pt>
                <c:pt idx="187">
                  <c:v>2880</c:v>
                </c:pt>
                <c:pt idx="188">
                  <c:v>2900</c:v>
                </c:pt>
                <c:pt idx="189">
                  <c:v>2900</c:v>
                </c:pt>
                <c:pt idx="190">
                  <c:v>2950</c:v>
                </c:pt>
                <c:pt idx="191">
                  <c:v>2950</c:v>
                </c:pt>
                <c:pt idx="192">
                  <c:v>3000</c:v>
                </c:pt>
                <c:pt idx="193">
                  <c:v>3000</c:v>
                </c:pt>
                <c:pt idx="194">
                  <c:v>3050</c:v>
                </c:pt>
                <c:pt idx="195">
                  <c:v>3050</c:v>
                </c:pt>
                <c:pt idx="196">
                  <c:v>3100</c:v>
                </c:pt>
                <c:pt idx="197">
                  <c:v>3100</c:v>
                </c:pt>
                <c:pt idx="198">
                  <c:v>3100</c:v>
                </c:pt>
                <c:pt idx="199">
                  <c:v>3100</c:v>
                </c:pt>
                <c:pt idx="200">
                  <c:v>3100</c:v>
                </c:pt>
                <c:pt idx="201">
                  <c:v>3100</c:v>
                </c:pt>
                <c:pt idx="202">
                  <c:v>3100</c:v>
                </c:pt>
                <c:pt idx="203">
                  <c:v>3100</c:v>
                </c:pt>
                <c:pt idx="204">
                  <c:v>3100</c:v>
                </c:pt>
                <c:pt idx="205">
                  <c:v>3100</c:v>
                </c:pt>
                <c:pt idx="206">
                  <c:v>3100</c:v>
                </c:pt>
                <c:pt idx="207">
                  <c:v>3100</c:v>
                </c:pt>
                <c:pt idx="208">
                  <c:v>3100</c:v>
                </c:pt>
                <c:pt idx="209">
                  <c:v>3080</c:v>
                </c:pt>
                <c:pt idx="210">
                  <c:v>3080</c:v>
                </c:pt>
                <c:pt idx="211">
                  <c:v>3080</c:v>
                </c:pt>
                <c:pt idx="212">
                  <c:v>3050</c:v>
                </c:pt>
                <c:pt idx="213">
                  <c:v>3050</c:v>
                </c:pt>
                <c:pt idx="214">
                  <c:v>3050</c:v>
                </c:pt>
                <c:pt idx="215">
                  <c:v>3000</c:v>
                </c:pt>
                <c:pt idx="216">
                  <c:v>2980</c:v>
                </c:pt>
                <c:pt idx="217">
                  <c:v>2950</c:v>
                </c:pt>
                <c:pt idx="218">
                  <c:v>2950</c:v>
                </c:pt>
                <c:pt idx="219">
                  <c:v>2950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67-4247-8ABF-E84A74C69FA8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宁夏石嘴山</c:v>
                </c:pt>
              </c:strCache>
            </c:strRef>
          </c:tx>
          <c:spPr>
            <a:ln w="28575" cap="rnd">
              <a:solidFill>
                <a:srgbClr val="2F4554"/>
              </a:solidFill>
              <a:round/>
            </a:ln>
            <a:effectLst/>
          </c:spPr>
          <c:marker>
            <c:symbol val="none"/>
          </c:marker>
          <c:cat>
            <c:numRef>
              <c:f>Sheet3!$A$2:$A$221</c:f>
              <c:numCache>
                <c:formatCode>m/d/yyyy</c:formatCode>
                <c:ptCount val="220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42757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42766</c:v>
                </c:pt>
                <c:pt idx="22">
                  <c:v>42769</c:v>
                </c:pt>
                <c:pt idx="23">
                  <c:v>42770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42826</c:v>
                </c:pt>
                <c:pt idx="65">
                  <c:v>42830</c:v>
                </c:pt>
                <c:pt idx="66">
                  <c:v>42831</c:v>
                </c:pt>
                <c:pt idx="67">
                  <c:v>42832</c:v>
                </c:pt>
                <c:pt idx="68">
                  <c:v>42835</c:v>
                </c:pt>
                <c:pt idx="69">
                  <c:v>42836</c:v>
                </c:pt>
                <c:pt idx="70">
                  <c:v>42837</c:v>
                </c:pt>
                <c:pt idx="71">
                  <c:v>42838</c:v>
                </c:pt>
                <c:pt idx="72">
                  <c:v>42839</c:v>
                </c:pt>
                <c:pt idx="73">
                  <c:v>42842</c:v>
                </c:pt>
                <c:pt idx="74">
                  <c:v>42843</c:v>
                </c:pt>
                <c:pt idx="75">
                  <c:v>42844</c:v>
                </c:pt>
                <c:pt idx="76">
                  <c:v>42845</c:v>
                </c:pt>
                <c:pt idx="77">
                  <c:v>42846</c:v>
                </c:pt>
                <c:pt idx="78">
                  <c:v>42849</c:v>
                </c:pt>
                <c:pt idx="79">
                  <c:v>42850</c:v>
                </c:pt>
                <c:pt idx="80">
                  <c:v>42851</c:v>
                </c:pt>
                <c:pt idx="81">
                  <c:v>42852</c:v>
                </c:pt>
                <c:pt idx="82">
                  <c:v>42853</c:v>
                </c:pt>
                <c:pt idx="83">
                  <c:v>42857</c:v>
                </c:pt>
                <c:pt idx="84">
                  <c:v>42858</c:v>
                </c:pt>
                <c:pt idx="85">
                  <c:v>42859</c:v>
                </c:pt>
                <c:pt idx="86">
                  <c:v>42860</c:v>
                </c:pt>
                <c:pt idx="87">
                  <c:v>42863</c:v>
                </c:pt>
                <c:pt idx="88">
                  <c:v>42864</c:v>
                </c:pt>
                <c:pt idx="89">
                  <c:v>42865</c:v>
                </c:pt>
                <c:pt idx="90">
                  <c:v>42866</c:v>
                </c:pt>
                <c:pt idx="91">
                  <c:v>42867</c:v>
                </c:pt>
                <c:pt idx="92">
                  <c:v>42870</c:v>
                </c:pt>
                <c:pt idx="93">
                  <c:v>42871</c:v>
                </c:pt>
                <c:pt idx="94">
                  <c:v>42872</c:v>
                </c:pt>
                <c:pt idx="95">
                  <c:v>42873</c:v>
                </c:pt>
                <c:pt idx="96">
                  <c:v>42874</c:v>
                </c:pt>
                <c:pt idx="97">
                  <c:v>42877</c:v>
                </c:pt>
                <c:pt idx="98">
                  <c:v>42878</c:v>
                </c:pt>
                <c:pt idx="99">
                  <c:v>42879</c:v>
                </c:pt>
                <c:pt idx="100">
                  <c:v>42880</c:v>
                </c:pt>
                <c:pt idx="101">
                  <c:v>42881</c:v>
                </c:pt>
                <c:pt idx="102">
                  <c:v>42882</c:v>
                </c:pt>
                <c:pt idx="103">
                  <c:v>42886</c:v>
                </c:pt>
                <c:pt idx="104">
                  <c:v>42887</c:v>
                </c:pt>
                <c:pt idx="105">
                  <c:v>42888</c:v>
                </c:pt>
                <c:pt idx="106">
                  <c:v>42891</c:v>
                </c:pt>
                <c:pt idx="107">
                  <c:v>42892</c:v>
                </c:pt>
                <c:pt idx="108">
                  <c:v>42893</c:v>
                </c:pt>
                <c:pt idx="109">
                  <c:v>42894</c:v>
                </c:pt>
                <c:pt idx="110">
                  <c:v>42895</c:v>
                </c:pt>
                <c:pt idx="111">
                  <c:v>42898</c:v>
                </c:pt>
                <c:pt idx="112">
                  <c:v>42899</c:v>
                </c:pt>
                <c:pt idx="113">
                  <c:v>42900</c:v>
                </c:pt>
                <c:pt idx="114">
                  <c:v>42901</c:v>
                </c:pt>
                <c:pt idx="115">
                  <c:v>42902</c:v>
                </c:pt>
                <c:pt idx="116">
                  <c:v>42905</c:v>
                </c:pt>
                <c:pt idx="117">
                  <c:v>42906</c:v>
                </c:pt>
                <c:pt idx="118">
                  <c:v>42907</c:v>
                </c:pt>
                <c:pt idx="119">
                  <c:v>42908</c:v>
                </c:pt>
                <c:pt idx="120">
                  <c:v>42909</c:v>
                </c:pt>
                <c:pt idx="121">
                  <c:v>42912</c:v>
                </c:pt>
                <c:pt idx="122">
                  <c:v>42913</c:v>
                </c:pt>
                <c:pt idx="123">
                  <c:v>42914</c:v>
                </c:pt>
                <c:pt idx="124">
                  <c:v>42915</c:v>
                </c:pt>
                <c:pt idx="125">
                  <c:v>42916</c:v>
                </c:pt>
                <c:pt idx="126">
                  <c:v>42919</c:v>
                </c:pt>
                <c:pt idx="127">
                  <c:v>42920</c:v>
                </c:pt>
                <c:pt idx="128">
                  <c:v>42921</c:v>
                </c:pt>
                <c:pt idx="129">
                  <c:v>42922</c:v>
                </c:pt>
                <c:pt idx="130">
                  <c:v>42923</c:v>
                </c:pt>
                <c:pt idx="131">
                  <c:v>42926</c:v>
                </c:pt>
                <c:pt idx="132">
                  <c:v>42927</c:v>
                </c:pt>
                <c:pt idx="133">
                  <c:v>42928</c:v>
                </c:pt>
                <c:pt idx="134">
                  <c:v>42929</c:v>
                </c:pt>
                <c:pt idx="135">
                  <c:v>42930</c:v>
                </c:pt>
                <c:pt idx="136">
                  <c:v>42933</c:v>
                </c:pt>
                <c:pt idx="137">
                  <c:v>42934</c:v>
                </c:pt>
                <c:pt idx="138">
                  <c:v>42935</c:v>
                </c:pt>
                <c:pt idx="139">
                  <c:v>42936</c:v>
                </c:pt>
                <c:pt idx="140">
                  <c:v>42937</c:v>
                </c:pt>
                <c:pt idx="141">
                  <c:v>42940</c:v>
                </c:pt>
                <c:pt idx="142">
                  <c:v>42941</c:v>
                </c:pt>
                <c:pt idx="143">
                  <c:v>42942</c:v>
                </c:pt>
                <c:pt idx="144">
                  <c:v>42943</c:v>
                </c:pt>
                <c:pt idx="145">
                  <c:v>42944</c:v>
                </c:pt>
                <c:pt idx="146">
                  <c:v>42947</c:v>
                </c:pt>
                <c:pt idx="147">
                  <c:v>42948</c:v>
                </c:pt>
                <c:pt idx="148">
                  <c:v>42949</c:v>
                </c:pt>
                <c:pt idx="149">
                  <c:v>42950</c:v>
                </c:pt>
                <c:pt idx="150">
                  <c:v>42951</c:v>
                </c:pt>
                <c:pt idx="151">
                  <c:v>42954</c:v>
                </c:pt>
                <c:pt idx="152">
                  <c:v>42955</c:v>
                </c:pt>
                <c:pt idx="153">
                  <c:v>42956</c:v>
                </c:pt>
                <c:pt idx="154">
                  <c:v>42957</c:v>
                </c:pt>
                <c:pt idx="155">
                  <c:v>42958</c:v>
                </c:pt>
                <c:pt idx="156">
                  <c:v>42961</c:v>
                </c:pt>
                <c:pt idx="157">
                  <c:v>42962</c:v>
                </c:pt>
                <c:pt idx="158">
                  <c:v>42963</c:v>
                </c:pt>
                <c:pt idx="159">
                  <c:v>42964</c:v>
                </c:pt>
                <c:pt idx="160">
                  <c:v>42965</c:v>
                </c:pt>
                <c:pt idx="161">
                  <c:v>42968</c:v>
                </c:pt>
                <c:pt idx="162">
                  <c:v>42969</c:v>
                </c:pt>
                <c:pt idx="163">
                  <c:v>42970</c:v>
                </c:pt>
                <c:pt idx="164">
                  <c:v>42971</c:v>
                </c:pt>
                <c:pt idx="165">
                  <c:v>42972</c:v>
                </c:pt>
                <c:pt idx="166">
                  <c:v>42975</c:v>
                </c:pt>
                <c:pt idx="167">
                  <c:v>42976</c:v>
                </c:pt>
                <c:pt idx="168">
                  <c:v>42977</c:v>
                </c:pt>
                <c:pt idx="169">
                  <c:v>42978</c:v>
                </c:pt>
                <c:pt idx="170">
                  <c:v>42979</c:v>
                </c:pt>
                <c:pt idx="171">
                  <c:v>42982</c:v>
                </c:pt>
                <c:pt idx="172">
                  <c:v>42983</c:v>
                </c:pt>
                <c:pt idx="173">
                  <c:v>42984</c:v>
                </c:pt>
                <c:pt idx="174">
                  <c:v>42985</c:v>
                </c:pt>
                <c:pt idx="175">
                  <c:v>42986</c:v>
                </c:pt>
                <c:pt idx="176">
                  <c:v>42989</c:v>
                </c:pt>
                <c:pt idx="177">
                  <c:v>42990</c:v>
                </c:pt>
                <c:pt idx="178">
                  <c:v>42991</c:v>
                </c:pt>
                <c:pt idx="179">
                  <c:v>42992</c:v>
                </c:pt>
                <c:pt idx="180">
                  <c:v>42993</c:v>
                </c:pt>
                <c:pt idx="181">
                  <c:v>42996</c:v>
                </c:pt>
                <c:pt idx="182">
                  <c:v>42997</c:v>
                </c:pt>
                <c:pt idx="183">
                  <c:v>42998</c:v>
                </c:pt>
                <c:pt idx="184">
                  <c:v>42999</c:v>
                </c:pt>
                <c:pt idx="185">
                  <c:v>43000</c:v>
                </c:pt>
                <c:pt idx="186">
                  <c:v>43003</c:v>
                </c:pt>
                <c:pt idx="187">
                  <c:v>43004</c:v>
                </c:pt>
                <c:pt idx="188">
                  <c:v>43005</c:v>
                </c:pt>
                <c:pt idx="189">
                  <c:v>43006</c:v>
                </c:pt>
                <c:pt idx="190">
                  <c:v>43007</c:v>
                </c:pt>
                <c:pt idx="191">
                  <c:v>43008</c:v>
                </c:pt>
                <c:pt idx="192">
                  <c:v>43017</c:v>
                </c:pt>
                <c:pt idx="193">
                  <c:v>43018</c:v>
                </c:pt>
                <c:pt idx="194">
                  <c:v>43019</c:v>
                </c:pt>
                <c:pt idx="195">
                  <c:v>43020</c:v>
                </c:pt>
                <c:pt idx="196">
                  <c:v>43021</c:v>
                </c:pt>
                <c:pt idx="197">
                  <c:v>43024</c:v>
                </c:pt>
                <c:pt idx="198">
                  <c:v>43025</c:v>
                </c:pt>
                <c:pt idx="199">
                  <c:v>43026</c:v>
                </c:pt>
                <c:pt idx="200">
                  <c:v>43027</c:v>
                </c:pt>
                <c:pt idx="201">
                  <c:v>43028</c:v>
                </c:pt>
                <c:pt idx="202">
                  <c:v>43031</c:v>
                </c:pt>
                <c:pt idx="203">
                  <c:v>43032</c:v>
                </c:pt>
                <c:pt idx="204">
                  <c:v>43033</c:v>
                </c:pt>
                <c:pt idx="205">
                  <c:v>43034</c:v>
                </c:pt>
                <c:pt idx="206">
                  <c:v>43035</c:v>
                </c:pt>
                <c:pt idx="207">
                  <c:v>43038</c:v>
                </c:pt>
                <c:pt idx="208">
                  <c:v>43039</c:v>
                </c:pt>
                <c:pt idx="209">
                  <c:v>43040</c:v>
                </c:pt>
                <c:pt idx="210">
                  <c:v>43041</c:v>
                </c:pt>
                <c:pt idx="211">
                  <c:v>43042</c:v>
                </c:pt>
                <c:pt idx="212">
                  <c:v>43045</c:v>
                </c:pt>
                <c:pt idx="213">
                  <c:v>43046</c:v>
                </c:pt>
                <c:pt idx="214">
                  <c:v>43047</c:v>
                </c:pt>
                <c:pt idx="215">
                  <c:v>43048</c:v>
                </c:pt>
                <c:pt idx="216">
                  <c:v>43049</c:v>
                </c:pt>
                <c:pt idx="217">
                  <c:v>43052</c:v>
                </c:pt>
                <c:pt idx="218">
                  <c:v>43053</c:v>
                </c:pt>
                <c:pt idx="219">
                  <c:v>43054</c:v>
                </c:pt>
              </c:numCache>
            </c:numRef>
          </c:cat>
          <c:val>
            <c:numRef>
              <c:f>Sheet3!$C$2:$C$221</c:f>
              <c:numCache>
                <c:formatCode>General</c:formatCode>
                <c:ptCount val="220"/>
                <c:pt idx="0">
                  <c:v>2620</c:v>
                </c:pt>
                <c:pt idx="1">
                  <c:v>2620</c:v>
                </c:pt>
                <c:pt idx="2">
                  <c:v>2620</c:v>
                </c:pt>
                <c:pt idx="3">
                  <c:v>2620</c:v>
                </c:pt>
                <c:pt idx="4">
                  <c:v>2620</c:v>
                </c:pt>
                <c:pt idx="5">
                  <c:v>2620</c:v>
                </c:pt>
                <c:pt idx="6">
                  <c:v>2620</c:v>
                </c:pt>
                <c:pt idx="7">
                  <c:v>2620</c:v>
                </c:pt>
                <c:pt idx="8">
                  <c:v>2620</c:v>
                </c:pt>
                <c:pt idx="9">
                  <c:v>2620</c:v>
                </c:pt>
                <c:pt idx="10">
                  <c:v>2620</c:v>
                </c:pt>
                <c:pt idx="11">
                  <c:v>2620</c:v>
                </c:pt>
                <c:pt idx="12">
                  <c:v>2620</c:v>
                </c:pt>
                <c:pt idx="13">
                  <c:v>2620</c:v>
                </c:pt>
                <c:pt idx="14">
                  <c:v>2620</c:v>
                </c:pt>
                <c:pt idx="15">
                  <c:v>2600</c:v>
                </c:pt>
                <c:pt idx="16">
                  <c:v>2600</c:v>
                </c:pt>
                <c:pt idx="17">
                  <c:v>2600</c:v>
                </c:pt>
                <c:pt idx="18">
                  <c:v>2600</c:v>
                </c:pt>
                <c:pt idx="19">
                  <c:v>2600</c:v>
                </c:pt>
                <c:pt idx="20">
                  <c:v>2600</c:v>
                </c:pt>
                <c:pt idx="21">
                  <c:v>2600</c:v>
                </c:pt>
                <c:pt idx="22">
                  <c:v>2600</c:v>
                </c:pt>
                <c:pt idx="23">
                  <c:v>2550</c:v>
                </c:pt>
                <c:pt idx="24">
                  <c:v>2550</c:v>
                </c:pt>
                <c:pt idx="25">
                  <c:v>2550</c:v>
                </c:pt>
                <c:pt idx="26">
                  <c:v>2520</c:v>
                </c:pt>
                <c:pt idx="27">
                  <c:v>2520</c:v>
                </c:pt>
                <c:pt idx="28">
                  <c:v>2520</c:v>
                </c:pt>
                <c:pt idx="29">
                  <c:v>2500</c:v>
                </c:pt>
                <c:pt idx="30">
                  <c:v>2500</c:v>
                </c:pt>
                <c:pt idx="31">
                  <c:v>2470</c:v>
                </c:pt>
                <c:pt idx="32">
                  <c:v>2470</c:v>
                </c:pt>
                <c:pt idx="33">
                  <c:v>2400</c:v>
                </c:pt>
                <c:pt idx="34">
                  <c:v>2400</c:v>
                </c:pt>
                <c:pt idx="35">
                  <c:v>2380</c:v>
                </c:pt>
                <c:pt idx="36">
                  <c:v>2380</c:v>
                </c:pt>
                <c:pt idx="37">
                  <c:v>2380</c:v>
                </c:pt>
                <c:pt idx="38">
                  <c:v>2380</c:v>
                </c:pt>
                <c:pt idx="39">
                  <c:v>2380</c:v>
                </c:pt>
                <c:pt idx="40">
                  <c:v>2380</c:v>
                </c:pt>
                <c:pt idx="41">
                  <c:v>2380</c:v>
                </c:pt>
                <c:pt idx="42">
                  <c:v>2380</c:v>
                </c:pt>
                <c:pt idx="43">
                  <c:v>2380</c:v>
                </c:pt>
                <c:pt idx="44">
                  <c:v>2380</c:v>
                </c:pt>
                <c:pt idx="45">
                  <c:v>2380</c:v>
                </c:pt>
                <c:pt idx="46">
                  <c:v>2380</c:v>
                </c:pt>
                <c:pt idx="47">
                  <c:v>2380</c:v>
                </c:pt>
                <c:pt idx="48">
                  <c:v>2380</c:v>
                </c:pt>
                <c:pt idx="49">
                  <c:v>2380</c:v>
                </c:pt>
                <c:pt idx="50">
                  <c:v>2350</c:v>
                </c:pt>
                <c:pt idx="51">
                  <c:v>2350</c:v>
                </c:pt>
                <c:pt idx="52">
                  <c:v>2350</c:v>
                </c:pt>
                <c:pt idx="53">
                  <c:v>2350</c:v>
                </c:pt>
                <c:pt idx="54">
                  <c:v>2350</c:v>
                </c:pt>
                <c:pt idx="55">
                  <c:v>2350</c:v>
                </c:pt>
                <c:pt idx="56">
                  <c:v>2350</c:v>
                </c:pt>
                <c:pt idx="57">
                  <c:v>2350</c:v>
                </c:pt>
                <c:pt idx="58">
                  <c:v>2350</c:v>
                </c:pt>
                <c:pt idx="59">
                  <c:v>2350</c:v>
                </c:pt>
                <c:pt idx="60">
                  <c:v>2350</c:v>
                </c:pt>
                <c:pt idx="61">
                  <c:v>2350</c:v>
                </c:pt>
                <c:pt idx="62">
                  <c:v>2350</c:v>
                </c:pt>
                <c:pt idx="63">
                  <c:v>2350</c:v>
                </c:pt>
                <c:pt idx="64">
                  <c:v>2380</c:v>
                </c:pt>
                <c:pt idx="65">
                  <c:v>2380</c:v>
                </c:pt>
                <c:pt idx="66">
                  <c:v>2380</c:v>
                </c:pt>
                <c:pt idx="67">
                  <c:v>2380</c:v>
                </c:pt>
                <c:pt idx="68">
                  <c:v>2380</c:v>
                </c:pt>
                <c:pt idx="69">
                  <c:v>2380</c:v>
                </c:pt>
                <c:pt idx="70">
                  <c:v>2380</c:v>
                </c:pt>
                <c:pt idx="71">
                  <c:v>2380</c:v>
                </c:pt>
                <c:pt idx="72">
                  <c:v>2380</c:v>
                </c:pt>
                <c:pt idx="73">
                  <c:v>2380</c:v>
                </c:pt>
                <c:pt idx="74">
                  <c:v>2380</c:v>
                </c:pt>
                <c:pt idx="75">
                  <c:v>2380</c:v>
                </c:pt>
                <c:pt idx="76">
                  <c:v>2380</c:v>
                </c:pt>
                <c:pt idx="77">
                  <c:v>2380</c:v>
                </c:pt>
                <c:pt idx="78">
                  <c:v>2380</c:v>
                </c:pt>
                <c:pt idx="79">
                  <c:v>2380</c:v>
                </c:pt>
                <c:pt idx="80">
                  <c:v>2380</c:v>
                </c:pt>
                <c:pt idx="81">
                  <c:v>2380</c:v>
                </c:pt>
                <c:pt idx="82">
                  <c:v>2380</c:v>
                </c:pt>
                <c:pt idx="83">
                  <c:v>2400</c:v>
                </c:pt>
                <c:pt idx="84">
                  <c:v>2400</c:v>
                </c:pt>
                <c:pt idx="85">
                  <c:v>2400</c:v>
                </c:pt>
                <c:pt idx="86">
                  <c:v>2400</c:v>
                </c:pt>
                <c:pt idx="87">
                  <c:v>2400</c:v>
                </c:pt>
                <c:pt idx="88">
                  <c:v>2400</c:v>
                </c:pt>
                <c:pt idx="89">
                  <c:v>2400</c:v>
                </c:pt>
                <c:pt idx="90">
                  <c:v>2400</c:v>
                </c:pt>
                <c:pt idx="91">
                  <c:v>2400</c:v>
                </c:pt>
                <c:pt idx="92">
                  <c:v>2400</c:v>
                </c:pt>
                <c:pt idx="93">
                  <c:v>2400</c:v>
                </c:pt>
                <c:pt idx="94">
                  <c:v>2400</c:v>
                </c:pt>
                <c:pt idx="95">
                  <c:v>2400</c:v>
                </c:pt>
                <c:pt idx="96">
                  <c:v>2400</c:v>
                </c:pt>
                <c:pt idx="97">
                  <c:v>2400</c:v>
                </c:pt>
                <c:pt idx="98">
                  <c:v>2400</c:v>
                </c:pt>
                <c:pt idx="99">
                  <c:v>2400</c:v>
                </c:pt>
                <c:pt idx="100">
                  <c:v>2400</c:v>
                </c:pt>
                <c:pt idx="101">
                  <c:v>2400</c:v>
                </c:pt>
                <c:pt idx="102">
                  <c:v>2400</c:v>
                </c:pt>
                <c:pt idx="103">
                  <c:v>2400</c:v>
                </c:pt>
                <c:pt idx="104">
                  <c:v>2400</c:v>
                </c:pt>
                <c:pt idx="105">
                  <c:v>2400</c:v>
                </c:pt>
                <c:pt idx="106">
                  <c:v>2400</c:v>
                </c:pt>
                <c:pt idx="107">
                  <c:v>2400</c:v>
                </c:pt>
                <c:pt idx="108">
                  <c:v>2400</c:v>
                </c:pt>
                <c:pt idx="109">
                  <c:v>2400</c:v>
                </c:pt>
                <c:pt idx="110">
                  <c:v>2400</c:v>
                </c:pt>
                <c:pt idx="111">
                  <c:v>2400</c:v>
                </c:pt>
                <c:pt idx="112">
                  <c:v>2400</c:v>
                </c:pt>
                <c:pt idx="113">
                  <c:v>2400</c:v>
                </c:pt>
                <c:pt idx="114">
                  <c:v>2400</c:v>
                </c:pt>
                <c:pt idx="115">
                  <c:v>2400</c:v>
                </c:pt>
                <c:pt idx="116">
                  <c:v>2400</c:v>
                </c:pt>
                <c:pt idx="117">
                  <c:v>2400</c:v>
                </c:pt>
                <c:pt idx="118">
                  <c:v>2400</c:v>
                </c:pt>
                <c:pt idx="119">
                  <c:v>2420</c:v>
                </c:pt>
                <c:pt idx="120">
                  <c:v>2420</c:v>
                </c:pt>
                <c:pt idx="121">
                  <c:v>2420</c:v>
                </c:pt>
                <c:pt idx="122">
                  <c:v>2420</c:v>
                </c:pt>
                <c:pt idx="123">
                  <c:v>2450</c:v>
                </c:pt>
                <c:pt idx="124">
                  <c:v>2450</c:v>
                </c:pt>
                <c:pt idx="125">
                  <c:v>2450</c:v>
                </c:pt>
                <c:pt idx="126">
                  <c:v>2450</c:v>
                </c:pt>
                <c:pt idx="127">
                  <c:v>2450</c:v>
                </c:pt>
                <c:pt idx="128">
                  <c:v>2450</c:v>
                </c:pt>
                <c:pt idx="129">
                  <c:v>2450</c:v>
                </c:pt>
                <c:pt idx="130">
                  <c:v>2450</c:v>
                </c:pt>
                <c:pt idx="131">
                  <c:v>2450</c:v>
                </c:pt>
                <c:pt idx="132">
                  <c:v>2480</c:v>
                </c:pt>
                <c:pt idx="133">
                  <c:v>2480</c:v>
                </c:pt>
                <c:pt idx="134">
                  <c:v>2480</c:v>
                </c:pt>
                <c:pt idx="135">
                  <c:v>2500</c:v>
                </c:pt>
                <c:pt idx="136">
                  <c:v>2500</c:v>
                </c:pt>
                <c:pt idx="137">
                  <c:v>2550</c:v>
                </c:pt>
                <c:pt idx="138">
                  <c:v>2550</c:v>
                </c:pt>
                <c:pt idx="139">
                  <c:v>2550</c:v>
                </c:pt>
                <c:pt idx="140">
                  <c:v>2550</c:v>
                </c:pt>
                <c:pt idx="141">
                  <c:v>2550</c:v>
                </c:pt>
                <c:pt idx="142">
                  <c:v>2550</c:v>
                </c:pt>
                <c:pt idx="143">
                  <c:v>2550</c:v>
                </c:pt>
                <c:pt idx="144">
                  <c:v>2550</c:v>
                </c:pt>
                <c:pt idx="145">
                  <c:v>2550</c:v>
                </c:pt>
                <c:pt idx="146">
                  <c:v>2550</c:v>
                </c:pt>
                <c:pt idx="147">
                  <c:v>2550</c:v>
                </c:pt>
                <c:pt idx="148">
                  <c:v>2550</c:v>
                </c:pt>
                <c:pt idx="149">
                  <c:v>2550</c:v>
                </c:pt>
                <c:pt idx="150">
                  <c:v>2600</c:v>
                </c:pt>
                <c:pt idx="151">
                  <c:v>2600</c:v>
                </c:pt>
                <c:pt idx="152">
                  <c:v>2600</c:v>
                </c:pt>
                <c:pt idx="153">
                  <c:v>2600</c:v>
                </c:pt>
                <c:pt idx="154">
                  <c:v>2600</c:v>
                </c:pt>
                <c:pt idx="155">
                  <c:v>2600</c:v>
                </c:pt>
                <c:pt idx="156">
                  <c:v>2650</c:v>
                </c:pt>
                <c:pt idx="157">
                  <c:v>2650</c:v>
                </c:pt>
                <c:pt idx="158">
                  <c:v>2650</c:v>
                </c:pt>
                <c:pt idx="159">
                  <c:v>2680</c:v>
                </c:pt>
                <c:pt idx="160">
                  <c:v>2680</c:v>
                </c:pt>
                <c:pt idx="161">
                  <c:v>2680</c:v>
                </c:pt>
                <c:pt idx="162">
                  <c:v>2680</c:v>
                </c:pt>
                <c:pt idx="163">
                  <c:v>2700</c:v>
                </c:pt>
                <c:pt idx="164">
                  <c:v>2700</c:v>
                </c:pt>
                <c:pt idx="165">
                  <c:v>2700</c:v>
                </c:pt>
                <c:pt idx="166">
                  <c:v>2700</c:v>
                </c:pt>
                <c:pt idx="167">
                  <c:v>2700</c:v>
                </c:pt>
                <c:pt idx="168">
                  <c:v>2700</c:v>
                </c:pt>
                <c:pt idx="169">
                  <c:v>2700</c:v>
                </c:pt>
                <c:pt idx="170">
                  <c:v>2700</c:v>
                </c:pt>
                <c:pt idx="171">
                  <c:v>2700</c:v>
                </c:pt>
                <c:pt idx="172">
                  <c:v>2700</c:v>
                </c:pt>
                <c:pt idx="173">
                  <c:v>2700</c:v>
                </c:pt>
                <c:pt idx="174">
                  <c:v>2700</c:v>
                </c:pt>
                <c:pt idx="175">
                  <c:v>2700</c:v>
                </c:pt>
                <c:pt idx="176">
                  <c:v>2700</c:v>
                </c:pt>
                <c:pt idx="177">
                  <c:v>2730</c:v>
                </c:pt>
                <c:pt idx="178">
                  <c:v>2730</c:v>
                </c:pt>
                <c:pt idx="179">
                  <c:v>2730</c:v>
                </c:pt>
                <c:pt idx="180">
                  <c:v>2800</c:v>
                </c:pt>
                <c:pt idx="181">
                  <c:v>2800</c:v>
                </c:pt>
                <c:pt idx="182">
                  <c:v>2800</c:v>
                </c:pt>
                <c:pt idx="183">
                  <c:v>2800</c:v>
                </c:pt>
                <c:pt idx="184">
                  <c:v>2850</c:v>
                </c:pt>
                <c:pt idx="185">
                  <c:v>2880</c:v>
                </c:pt>
                <c:pt idx="186">
                  <c:v>2900</c:v>
                </c:pt>
                <c:pt idx="187">
                  <c:v>2930</c:v>
                </c:pt>
                <c:pt idx="188">
                  <c:v>2930</c:v>
                </c:pt>
                <c:pt idx="189">
                  <c:v>2930</c:v>
                </c:pt>
                <c:pt idx="190">
                  <c:v>2980</c:v>
                </c:pt>
                <c:pt idx="191">
                  <c:v>2980</c:v>
                </c:pt>
                <c:pt idx="192">
                  <c:v>3030</c:v>
                </c:pt>
                <c:pt idx="193">
                  <c:v>3050</c:v>
                </c:pt>
                <c:pt idx="194">
                  <c:v>3100</c:v>
                </c:pt>
                <c:pt idx="195">
                  <c:v>3100</c:v>
                </c:pt>
                <c:pt idx="196">
                  <c:v>3100</c:v>
                </c:pt>
                <c:pt idx="197">
                  <c:v>3130</c:v>
                </c:pt>
                <c:pt idx="198">
                  <c:v>3130</c:v>
                </c:pt>
                <c:pt idx="199">
                  <c:v>3130</c:v>
                </c:pt>
                <c:pt idx="200">
                  <c:v>3130</c:v>
                </c:pt>
                <c:pt idx="201">
                  <c:v>3130</c:v>
                </c:pt>
                <c:pt idx="202">
                  <c:v>3130</c:v>
                </c:pt>
                <c:pt idx="203">
                  <c:v>3130</c:v>
                </c:pt>
                <c:pt idx="204">
                  <c:v>3130</c:v>
                </c:pt>
                <c:pt idx="205">
                  <c:v>3130</c:v>
                </c:pt>
                <c:pt idx="206">
                  <c:v>3130</c:v>
                </c:pt>
                <c:pt idx="207">
                  <c:v>3130</c:v>
                </c:pt>
                <c:pt idx="208">
                  <c:v>3100</c:v>
                </c:pt>
                <c:pt idx="209">
                  <c:v>3100</c:v>
                </c:pt>
                <c:pt idx="210">
                  <c:v>3100</c:v>
                </c:pt>
                <c:pt idx="211">
                  <c:v>3100</c:v>
                </c:pt>
                <c:pt idx="212">
                  <c:v>3080</c:v>
                </c:pt>
                <c:pt idx="213">
                  <c:v>3080</c:v>
                </c:pt>
                <c:pt idx="214">
                  <c:v>3080</c:v>
                </c:pt>
                <c:pt idx="215">
                  <c:v>3030</c:v>
                </c:pt>
                <c:pt idx="216">
                  <c:v>3000</c:v>
                </c:pt>
                <c:pt idx="217">
                  <c:v>3000</c:v>
                </c:pt>
                <c:pt idx="218">
                  <c:v>2950</c:v>
                </c:pt>
                <c:pt idx="219">
                  <c:v>2950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67-4247-8ABF-E84A74C69FA8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陕西神府</c:v>
                </c:pt>
              </c:strCache>
            </c:strRef>
          </c:tx>
          <c:spPr>
            <a:ln w="28575" cap="rnd">
              <a:solidFill>
                <a:srgbClr val="61A0A8"/>
              </a:solidFill>
              <a:round/>
            </a:ln>
            <a:effectLst/>
          </c:spPr>
          <c:marker>
            <c:symbol val="none"/>
          </c:marker>
          <c:cat>
            <c:numRef>
              <c:f>Sheet3!$A$2:$A$221</c:f>
              <c:numCache>
                <c:formatCode>m/d/yyyy</c:formatCode>
                <c:ptCount val="220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42757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42766</c:v>
                </c:pt>
                <c:pt idx="22">
                  <c:v>42769</c:v>
                </c:pt>
                <c:pt idx="23">
                  <c:v>42770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42826</c:v>
                </c:pt>
                <c:pt idx="65">
                  <c:v>42830</c:v>
                </c:pt>
                <c:pt idx="66">
                  <c:v>42831</c:v>
                </c:pt>
                <c:pt idx="67">
                  <c:v>42832</c:v>
                </c:pt>
                <c:pt idx="68">
                  <c:v>42835</c:v>
                </c:pt>
                <c:pt idx="69">
                  <c:v>42836</c:v>
                </c:pt>
                <c:pt idx="70">
                  <c:v>42837</c:v>
                </c:pt>
                <c:pt idx="71">
                  <c:v>42838</c:v>
                </c:pt>
                <c:pt idx="72">
                  <c:v>42839</c:v>
                </c:pt>
                <c:pt idx="73">
                  <c:v>42842</c:v>
                </c:pt>
                <c:pt idx="74">
                  <c:v>42843</c:v>
                </c:pt>
                <c:pt idx="75">
                  <c:v>42844</c:v>
                </c:pt>
                <c:pt idx="76">
                  <c:v>42845</c:v>
                </c:pt>
                <c:pt idx="77">
                  <c:v>42846</c:v>
                </c:pt>
                <c:pt idx="78">
                  <c:v>42849</c:v>
                </c:pt>
                <c:pt idx="79">
                  <c:v>42850</c:v>
                </c:pt>
                <c:pt idx="80">
                  <c:v>42851</c:v>
                </c:pt>
                <c:pt idx="81">
                  <c:v>42852</c:v>
                </c:pt>
                <c:pt idx="82">
                  <c:v>42853</c:v>
                </c:pt>
                <c:pt idx="83">
                  <c:v>42857</c:v>
                </c:pt>
                <c:pt idx="84">
                  <c:v>42858</c:v>
                </c:pt>
                <c:pt idx="85">
                  <c:v>42859</c:v>
                </c:pt>
                <c:pt idx="86">
                  <c:v>42860</c:v>
                </c:pt>
                <c:pt idx="87">
                  <c:v>42863</c:v>
                </c:pt>
                <c:pt idx="88">
                  <c:v>42864</c:v>
                </c:pt>
                <c:pt idx="89">
                  <c:v>42865</c:v>
                </c:pt>
                <c:pt idx="90">
                  <c:v>42866</c:v>
                </c:pt>
                <c:pt idx="91">
                  <c:v>42867</c:v>
                </c:pt>
                <c:pt idx="92">
                  <c:v>42870</c:v>
                </c:pt>
                <c:pt idx="93">
                  <c:v>42871</c:v>
                </c:pt>
                <c:pt idx="94">
                  <c:v>42872</c:v>
                </c:pt>
                <c:pt idx="95">
                  <c:v>42873</c:v>
                </c:pt>
                <c:pt idx="96">
                  <c:v>42874</c:v>
                </c:pt>
                <c:pt idx="97">
                  <c:v>42877</c:v>
                </c:pt>
                <c:pt idx="98">
                  <c:v>42878</c:v>
                </c:pt>
                <c:pt idx="99">
                  <c:v>42879</c:v>
                </c:pt>
                <c:pt idx="100">
                  <c:v>42880</c:v>
                </c:pt>
                <c:pt idx="101">
                  <c:v>42881</c:v>
                </c:pt>
                <c:pt idx="102">
                  <c:v>42882</c:v>
                </c:pt>
                <c:pt idx="103">
                  <c:v>42886</c:v>
                </c:pt>
                <c:pt idx="104">
                  <c:v>42887</c:v>
                </c:pt>
                <c:pt idx="105">
                  <c:v>42888</c:v>
                </c:pt>
                <c:pt idx="106">
                  <c:v>42891</c:v>
                </c:pt>
                <c:pt idx="107">
                  <c:v>42892</c:v>
                </c:pt>
                <c:pt idx="108">
                  <c:v>42893</c:v>
                </c:pt>
                <c:pt idx="109">
                  <c:v>42894</c:v>
                </c:pt>
                <c:pt idx="110">
                  <c:v>42895</c:v>
                </c:pt>
                <c:pt idx="111">
                  <c:v>42898</c:v>
                </c:pt>
                <c:pt idx="112">
                  <c:v>42899</c:v>
                </c:pt>
                <c:pt idx="113">
                  <c:v>42900</c:v>
                </c:pt>
                <c:pt idx="114">
                  <c:v>42901</c:v>
                </c:pt>
                <c:pt idx="115">
                  <c:v>42902</c:v>
                </c:pt>
                <c:pt idx="116">
                  <c:v>42905</c:v>
                </c:pt>
                <c:pt idx="117">
                  <c:v>42906</c:v>
                </c:pt>
                <c:pt idx="118">
                  <c:v>42907</c:v>
                </c:pt>
                <c:pt idx="119">
                  <c:v>42908</c:v>
                </c:pt>
                <c:pt idx="120">
                  <c:v>42909</c:v>
                </c:pt>
                <c:pt idx="121">
                  <c:v>42912</c:v>
                </c:pt>
                <c:pt idx="122">
                  <c:v>42913</c:v>
                </c:pt>
                <c:pt idx="123">
                  <c:v>42914</c:v>
                </c:pt>
                <c:pt idx="124">
                  <c:v>42915</c:v>
                </c:pt>
                <c:pt idx="125">
                  <c:v>42916</c:v>
                </c:pt>
                <c:pt idx="126">
                  <c:v>42919</c:v>
                </c:pt>
                <c:pt idx="127">
                  <c:v>42920</c:v>
                </c:pt>
                <c:pt idx="128">
                  <c:v>42921</c:v>
                </c:pt>
                <c:pt idx="129">
                  <c:v>42922</c:v>
                </c:pt>
                <c:pt idx="130">
                  <c:v>42923</c:v>
                </c:pt>
                <c:pt idx="131">
                  <c:v>42926</c:v>
                </c:pt>
                <c:pt idx="132">
                  <c:v>42927</c:v>
                </c:pt>
                <c:pt idx="133">
                  <c:v>42928</c:v>
                </c:pt>
                <c:pt idx="134">
                  <c:v>42929</c:v>
                </c:pt>
                <c:pt idx="135">
                  <c:v>42930</c:v>
                </c:pt>
                <c:pt idx="136">
                  <c:v>42933</c:v>
                </c:pt>
                <c:pt idx="137">
                  <c:v>42934</c:v>
                </c:pt>
                <c:pt idx="138">
                  <c:v>42935</c:v>
                </c:pt>
                <c:pt idx="139">
                  <c:v>42936</c:v>
                </c:pt>
                <c:pt idx="140">
                  <c:v>42937</c:v>
                </c:pt>
                <c:pt idx="141">
                  <c:v>42940</c:v>
                </c:pt>
                <c:pt idx="142">
                  <c:v>42941</c:v>
                </c:pt>
                <c:pt idx="143">
                  <c:v>42942</c:v>
                </c:pt>
                <c:pt idx="144">
                  <c:v>42943</c:v>
                </c:pt>
                <c:pt idx="145">
                  <c:v>42944</c:v>
                </c:pt>
                <c:pt idx="146">
                  <c:v>42947</c:v>
                </c:pt>
                <c:pt idx="147">
                  <c:v>42948</c:v>
                </c:pt>
                <c:pt idx="148">
                  <c:v>42949</c:v>
                </c:pt>
                <c:pt idx="149">
                  <c:v>42950</c:v>
                </c:pt>
                <c:pt idx="150">
                  <c:v>42951</c:v>
                </c:pt>
                <c:pt idx="151">
                  <c:v>42954</c:v>
                </c:pt>
                <c:pt idx="152">
                  <c:v>42955</c:v>
                </c:pt>
                <c:pt idx="153">
                  <c:v>42956</c:v>
                </c:pt>
                <c:pt idx="154">
                  <c:v>42957</c:v>
                </c:pt>
                <c:pt idx="155">
                  <c:v>42958</c:v>
                </c:pt>
                <c:pt idx="156">
                  <c:v>42961</c:v>
                </c:pt>
                <c:pt idx="157">
                  <c:v>42962</c:v>
                </c:pt>
                <c:pt idx="158">
                  <c:v>42963</c:v>
                </c:pt>
                <c:pt idx="159">
                  <c:v>42964</c:v>
                </c:pt>
                <c:pt idx="160">
                  <c:v>42965</c:v>
                </c:pt>
                <c:pt idx="161">
                  <c:v>42968</c:v>
                </c:pt>
                <c:pt idx="162">
                  <c:v>42969</c:v>
                </c:pt>
                <c:pt idx="163">
                  <c:v>42970</c:v>
                </c:pt>
                <c:pt idx="164">
                  <c:v>42971</c:v>
                </c:pt>
                <c:pt idx="165">
                  <c:v>42972</c:v>
                </c:pt>
                <c:pt idx="166">
                  <c:v>42975</c:v>
                </c:pt>
                <c:pt idx="167">
                  <c:v>42976</c:v>
                </c:pt>
                <c:pt idx="168">
                  <c:v>42977</c:v>
                </c:pt>
                <c:pt idx="169">
                  <c:v>42978</c:v>
                </c:pt>
                <c:pt idx="170">
                  <c:v>42979</c:v>
                </c:pt>
                <c:pt idx="171">
                  <c:v>42982</c:v>
                </c:pt>
                <c:pt idx="172">
                  <c:v>42983</c:v>
                </c:pt>
                <c:pt idx="173">
                  <c:v>42984</c:v>
                </c:pt>
                <c:pt idx="174">
                  <c:v>42985</c:v>
                </c:pt>
                <c:pt idx="175">
                  <c:v>42986</c:v>
                </c:pt>
                <c:pt idx="176">
                  <c:v>42989</c:v>
                </c:pt>
                <c:pt idx="177">
                  <c:v>42990</c:v>
                </c:pt>
                <c:pt idx="178">
                  <c:v>42991</c:v>
                </c:pt>
                <c:pt idx="179">
                  <c:v>42992</c:v>
                </c:pt>
                <c:pt idx="180">
                  <c:v>42993</c:v>
                </c:pt>
                <c:pt idx="181">
                  <c:v>42996</c:v>
                </c:pt>
                <c:pt idx="182">
                  <c:v>42997</c:v>
                </c:pt>
                <c:pt idx="183">
                  <c:v>42998</c:v>
                </c:pt>
                <c:pt idx="184">
                  <c:v>42999</c:v>
                </c:pt>
                <c:pt idx="185">
                  <c:v>43000</c:v>
                </c:pt>
                <c:pt idx="186">
                  <c:v>43003</c:v>
                </c:pt>
                <c:pt idx="187">
                  <c:v>43004</c:v>
                </c:pt>
                <c:pt idx="188">
                  <c:v>43005</c:v>
                </c:pt>
                <c:pt idx="189">
                  <c:v>43006</c:v>
                </c:pt>
                <c:pt idx="190">
                  <c:v>43007</c:v>
                </c:pt>
                <c:pt idx="191">
                  <c:v>43008</c:v>
                </c:pt>
                <c:pt idx="192">
                  <c:v>43017</c:v>
                </c:pt>
                <c:pt idx="193">
                  <c:v>43018</c:v>
                </c:pt>
                <c:pt idx="194">
                  <c:v>43019</c:v>
                </c:pt>
                <c:pt idx="195">
                  <c:v>43020</c:v>
                </c:pt>
                <c:pt idx="196">
                  <c:v>43021</c:v>
                </c:pt>
                <c:pt idx="197">
                  <c:v>43024</c:v>
                </c:pt>
                <c:pt idx="198">
                  <c:v>43025</c:v>
                </c:pt>
                <c:pt idx="199">
                  <c:v>43026</c:v>
                </c:pt>
                <c:pt idx="200">
                  <c:v>43027</c:v>
                </c:pt>
                <c:pt idx="201">
                  <c:v>43028</c:v>
                </c:pt>
                <c:pt idx="202">
                  <c:v>43031</c:v>
                </c:pt>
                <c:pt idx="203">
                  <c:v>43032</c:v>
                </c:pt>
                <c:pt idx="204">
                  <c:v>43033</c:v>
                </c:pt>
                <c:pt idx="205">
                  <c:v>43034</c:v>
                </c:pt>
                <c:pt idx="206">
                  <c:v>43035</c:v>
                </c:pt>
                <c:pt idx="207">
                  <c:v>43038</c:v>
                </c:pt>
                <c:pt idx="208">
                  <c:v>43039</c:v>
                </c:pt>
                <c:pt idx="209">
                  <c:v>43040</c:v>
                </c:pt>
                <c:pt idx="210">
                  <c:v>43041</c:v>
                </c:pt>
                <c:pt idx="211">
                  <c:v>43042</c:v>
                </c:pt>
                <c:pt idx="212">
                  <c:v>43045</c:v>
                </c:pt>
                <c:pt idx="213">
                  <c:v>43046</c:v>
                </c:pt>
                <c:pt idx="214">
                  <c:v>43047</c:v>
                </c:pt>
                <c:pt idx="215">
                  <c:v>43048</c:v>
                </c:pt>
                <c:pt idx="216">
                  <c:v>43049</c:v>
                </c:pt>
                <c:pt idx="217">
                  <c:v>43052</c:v>
                </c:pt>
                <c:pt idx="218">
                  <c:v>43053</c:v>
                </c:pt>
                <c:pt idx="219">
                  <c:v>43054</c:v>
                </c:pt>
              </c:numCache>
            </c:numRef>
          </c:cat>
          <c:val>
            <c:numRef>
              <c:f>Sheet3!$D$2:$D$221</c:f>
              <c:numCache>
                <c:formatCode>General</c:formatCode>
                <c:ptCount val="220"/>
                <c:pt idx="0">
                  <c:v>2650</c:v>
                </c:pt>
                <c:pt idx="1">
                  <c:v>2650</c:v>
                </c:pt>
                <c:pt idx="2">
                  <c:v>2650</c:v>
                </c:pt>
                <c:pt idx="3">
                  <c:v>2650</c:v>
                </c:pt>
                <c:pt idx="4">
                  <c:v>2650</c:v>
                </c:pt>
                <c:pt idx="5">
                  <c:v>2650</c:v>
                </c:pt>
                <c:pt idx="6">
                  <c:v>2650</c:v>
                </c:pt>
                <c:pt idx="7">
                  <c:v>2620</c:v>
                </c:pt>
                <c:pt idx="8">
                  <c:v>2620</c:v>
                </c:pt>
                <c:pt idx="9">
                  <c:v>2620</c:v>
                </c:pt>
                <c:pt idx="10">
                  <c:v>2620</c:v>
                </c:pt>
                <c:pt idx="11">
                  <c:v>2620</c:v>
                </c:pt>
                <c:pt idx="12">
                  <c:v>2620</c:v>
                </c:pt>
                <c:pt idx="13">
                  <c:v>2620</c:v>
                </c:pt>
                <c:pt idx="14">
                  <c:v>2620</c:v>
                </c:pt>
                <c:pt idx="15">
                  <c:v>2600</c:v>
                </c:pt>
                <c:pt idx="16">
                  <c:v>2600</c:v>
                </c:pt>
                <c:pt idx="17">
                  <c:v>2600</c:v>
                </c:pt>
                <c:pt idx="18">
                  <c:v>2600</c:v>
                </c:pt>
                <c:pt idx="19">
                  <c:v>2600</c:v>
                </c:pt>
                <c:pt idx="20">
                  <c:v>2600</c:v>
                </c:pt>
                <c:pt idx="21">
                  <c:v>2600</c:v>
                </c:pt>
                <c:pt idx="22">
                  <c:v>2600</c:v>
                </c:pt>
                <c:pt idx="23">
                  <c:v>2550</c:v>
                </c:pt>
                <c:pt idx="24">
                  <c:v>2550</c:v>
                </c:pt>
                <c:pt idx="25">
                  <c:v>2550</c:v>
                </c:pt>
                <c:pt idx="26">
                  <c:v>2550</c:v>
                </c:pt>
                <c:pt idx="27">
                  <c:v>2500</c:v>
                </c:pt>
                <c:pt idx="28">
                  <c:v>2500</c:v>
                </c:pt>
                <c:pt idx="29">
                  <c:v>2500</c:v>
                </c:pt>
                <c:pt idx="30">
                  <c:v>2450</c:v>
                </c:pt>
                <c:pt idx="31">
                  <c:v>2450</c:v>
                </c:pt>
                <c:pt idx="32">
                  <c:v>2450</c:v>
                </c:pt>
                <c:pt idx="33">
                  <c:v>2450</c:v>
                </c:pt>
                <c:pt idx="34">
                  <c:v>2400</c:v>
                </c:pt>
                <c:pt idx="35">
                  <c:v>2400</c:v>
                </c:pt>
                <c:pt idx="36">
                  <c:v>2400</c:v>
                </c:pt>
                <c:pt idx="37">
                  <c:v>2400</c:v>
                </c:pt>
                <c:pt idx="38">
                  <c:v>2400</c:v>
                </c:pt>
                <c:pt idx="39">
                  <c:v>2400</c:v>
                </c:pt>
                <c:pt idx="40">
                  <c:v>2400</c:v>
                </c:pt>
                <c:pt idx="41">
                  <c:v>2400</c:v>
                </c:pt>
                <c:pt idx="42">
                  <c:v>2400</c:v>
                </c:pt>
                <c:pt idx="43">
                  <c:v>2400</c:v>
                </c:pt>
                <c:pt idx="44">
                  <c:v>2400</c:v>
                </c:pt>
                <c:pt idx="45">
                  <c:v>2400</c:v>
                </c:pt>
                <c:pt idx="46">
                  <c:v>2400</c:v>
                </c:pt>
                <c:pt idx="47">
                  <c:v>2400</c:v>
                </c:pt>
                <c:pt idx="48">
                  <c:v>2400</c:v>
                </c:pt>
                <c:pt idx="49">
                  <c:v>2400</c:v>
                </c:pt>
                <c:pt idx="50">
                  <c:v>2400</c:v>
                </c:pt>
                <c:pt idx="51">
                  <c:v>2350</c:v>
                </c:pt>
                <c:pt idx="52">
                  <c:v>2350</c:v>
                </c:pt>
                <c:pt idx="53">
                  <c:v>2350</c:v>
                </c:pt>
                <c:pt idx="54">
                  <c:v>2350</c:v>
                </c:pt>
                <c:pt idx="55">
                  <c:v>2350</c:v>
                </c:pt>
                <c:pt idx="56">
                  <c:v>2350</c:v>
                </c:pt>
                <c:pt idx="57">
                  <c:v>2350</c:v>
                </c:pt>
                <c:pt idx="58">
                  <c:v>2350</c:v>
                </c:pt>
                <c:pt idx="59">
                  <c:v>2350</c:v>
                </c:pt>
                <c:pt idx="60">
                  <c:v>2350</c:v>
                </c:pt>
                <c:pt idx="61">
                  <c:v>2350</c:v>
                </c:pt>
                <c:pt idx="62">
                  <c:v>2350</c:v>
                </c:pt>
                <c:pt idx="63">
                  <c:v>2350</c:v>
                </c:pt>
                <c:pt idx="64">
                  <c:v>2350</c:v>
                </c:pt>
                <c:pt idx="65">
                  <c:v>2350</c:v>
                </c:pt>
                <c:pt idx="66">
                  <c:v>2350</c:v>
                </c:pt>
                <c:pt idx="67">
                  <c:v>2350</c:v>
                </c:pt>
                <c:pt idx="68">
                  <c:v>2350</c:v>
                </c:pt>
                <c:pt idx="69">
                  <c:v>2350</c:v>
                </c:pt>
                <c:pt idx="70">
                  <c:v>2350</c:v>
                </c:pt>
                <c:pt idx="71">
                  <c:v>2350</c:v>
                </c:pt>
                <c:pt idx="72">
                  <c:v>2350</c:v>
                </c:pt>
                <c:pt idx="73">
                  <c:v>2350</c:v>
                </c:pt>
                <c:pt idx="74">
                  <c:v>2350</c:v>
                </c:pt>
                <c:pt idx="75">
                  <c:v>2350</c:v>
                </c:pt>
                <c:pt idx="76">
                  <c:v>2350</c:v>
                </c:pt>
                <c:pt idx="77">
                  <c:v>2350</c:v>
                </c:pt>
                <c:pt idx="78">
                  <c:v>2350</c:v>
                </c:pt>
                <c:pt idx="79">
                  <c:v>2350</c:v>
                </c:pt>
                <c:pt idx="80">
                  <c:v>2350</c:v>
                </c:pt>
                <c:pt idx="81">
                  <c:v>2350</c:v>
                </c:pt>
                <c:pt idx="82">
                  <c:v>2350</c:v>
                </c:pt>
                <c:pt idx="83">
                  <c:v>2400</c:v>
                </c:pt>
                <c:pt idx="84">
                  <c:v>2400</c:v>
                </c:pt>
                <c:pt idx="85">
                  <c:v>2400</c:v>
                </c:pt>
                <c:pt idx="86">
                  <c:v>2400</c:v>
                </c:pt>
                <c:pt idx="87">
                  <c:v>2400</c:v>
                </c:pt>
                <c:pt idx="88">
                  <c:v>2400</c:v>
                </c:pt>
                <c:pt idx="89">
                  <c:v>2400</c:v>
                </c:pt>
                <c:pt idx="90">
                  <c:v>2400</c:v>
                </c:pt>
                <c:pt idx="91">
                  <c:v>2400</c:v>
                </c:pt>
                <c:pt idx="92">
                  <c:v>2400</c:v>
                </c:pt>
                <c:pt idx="93">
                  <c:v>2400</c:v>
                </c:pt>
                <c:pt idx="94">
                  <c:v>2400</c:v>
                </c:pt>
                <c:pt idx="95">
                  <c:v>2400</c:v>
                </c:pt>
                <c:pt idx="96">
                  <c:v>2400</c:v>
                </c:pt>
                <c:pt idx="97">
                  <c:v>2400</c:v>
                </c:pt>
                <c:pt idx="98">
                  <c:v>2400</c:v>
                </c:pt>
                <c:pt idx="99">
                  <c:v>2400</c:v>
                </c:pt>
                <c:pt idx="100">
                  <c:v>2400</c:v>
                </c:pt>
                <c:pt idx="101">
                  <c:v>2400</c:v>
                </c:pt>
                <c:pt idx="102">
                  <c:v>2400</c:v>
                </c:pt>
                <c:pt idx="103">
                  <c:v>2400</c:v>
                </c:pt>
                <c:pt idx="104">
                  <c:v>2400</c:v>
                </c:pt>
                <c:pt idx="105">
                  <c:v>2400</c:v>
                </c:pt>
                <c:pt idx="106">
                  <c:v>2400</c:v>
                </c:pt>
                <c:pt idx="107">
                  <c:v>2400</c:v>
                </c:pt>
                <c:pt idx="108">
                  <c:v>2400</c:v>
                </c:pt>
                <c:pt idx="109">
                  <c:v>2400</c:v>
                </c:pt>
                <c:pt idx="110">
                  <c:v>2400</c:v>
                </c:pt>
                <c:pt idx="111">
                  <c:v>2400</c:v>
                </c:pt>
                <c:pt idx="112">
                  <c:v>2400</c:v>
                </c:pt>
                <c:pt idx="113">
                  <c:v>2400</c:v>
                </c:pt>
                <c:pt idx="114">
                  <c:v>2400</c:v>
                </c:pt>
                <c:pt idx="115">
                  <c:v>2400</c:v>
                </c:pt>
                <c:pt idx="116">
                  <c:v>2400</c:v>
                </c:pt>
                <c:pt idx="117">
                  <c:v>2400</c:v>
                </c:pt>
                <c:pt idx="118">
                  <c:v>2400</c:v>
                </c:pt>
                <c:pt idx="119">
                  <c:v>2400</c:v>
                </c:pt>
                <c:pt idx="120">
                  <c:v>2400</c:v>
                </c:pt>
                <c:pt idx="121">
                  <c:v>2400</c:v>
                </c:pt>
                <c:pt idx="122">
                  <c:v>2400</c:v>
                </c:pt>
                <c:pt idx="123">
                  <c:v>2430</c:v>
                </c:pt>
                <c:pt idx="124">
                  <c:v>2430</c:v>
                </c:pt>
                <c:pt idx="125">
                  <c:v>2430</c:v>
                </c:pt>
                <c:pt idx="126">
                  <c:v>2430</c:v>
                </c:pt>
                <c:pt idx="127">
                  <c:v>2450</c:v>
                </c:pt>
                <c:pt idx="128">
                  <c:v>2450</c:v>
                </c:pt>
                <c:pt idx="129">
                  <c:v>2450</c:v>
                </c:pt>
                <c:pt idx="130">
                  <c:v>2450</c:v>
                </c:pt>
                <c:pt idx="131">
                  <c:v>2480</c:v>
                </c:pt>
                <c:pt idx="132">
                  <c:v>2480</c:v>
                </c:pt>
                <c:pt idx="133">
                  <c:v>2480</c:v>
                </c:pt>
                <c:pt idx="134">
                  <c:v>2480</c:v>
                </c:pt>
                <c:pt idx="135">
                  <c:v>2480</c:v>
                </c:pt>
                <c:pt idx="136">
                  <c:v>2530</c:v>
                </c:pt>
                <c:pt idx="137">
                  <c:v>2530</c:v>
                </c:pt>
                <c:pt idx="138">
                  <c:v>2530</c:v>
                </c:pt>
                <c:pt idx="139">
                  <c:v>2530</c:v>
                </c:pt>
                <c:pt idx="140">
                  <c:v>2530</c:v>
                </c:pt>
                <c:pt idx="141">
                  <c:v>2530</c:v>
                </c:pt>
                <c:pt idx="142">
                  <c:v>2530</c:v>
                </c:pt>
                <c:pt idx="143">
                  <c:v>2530</c:v>
                </c:pt>
                <c:pt idx="144">
                  <c:v>2530</c:v>
                </c:pt>
                <c:pt idx="145">
                  <c:v>2530</c:v>
                </c:pt>
                <c:pt idx="146">
                  <c:v>2530</c:v>
                </c:pt>
                <c:pt idx="147">
                  <c:v>2530</c:v>
                </c:pt>
                <c:pt idx="148">
                  <c:v>2530</c:v>
                </c:pt>
                <c:pt idx="149">
                  <c:v>2530</c:v>
                </c:pt>
                <c:pt idx="150">
                  <c:v>2550</c:v>
                </c:pt>
                <c:pt idx="151">
                  <c:v>2550</c:v>
                </c:pt>
                <c:pt idx="152">
                  <c:v>2550</c:v>
                </c:pt>
                <c:pt idx="153">
                  <c:v>2550</c:v>
                </c:pt>
                <c:pt idx="154">
                  <c:v>2550</c:v>
                </c:pt>
                <c:pt idx="155">
                  <c:v>2550</c:v>
                </c:pt>
                <c:pt idx="156">
                  <c:v>2550</c:v>
                </c:pt>
                <c:pt idx="157">
                  <c:v>2550</c:v>
                </c:pt>
                <c:pt idx="158">
                  <c:v>2600</c:v>
                </c:pt>
                <c:pt idx="159">
                  <c:v>2600</c:v>
                </c:pt>
                <c:pt idx="160">
                  <c:v>2600</c:v>
                </c:pt>
                <c:pt idx="161">
                  <c:v>2600</c:v>
                </c:pt>
                <c:pt idx="162">
                  <c:v>2600</c:v>
                </c:pt>
                <c:pt idx="163">
                  <c:v>2600</c:v>
                </c:pt>
                <c:pt idx="164">
                  <c:v>2600</c:v>
                </c:pt>
                <c:pt idx="165">
                  <c:v>2620</c:v>
                </c:pt>
                <c:pt idx="166">
                  <c:v>2620</c:v>
                </c:pt>
                <c:pt idx="167">
                  <c:v>2620</c:v>
                </c:pt>
                <c:pt idx="168">
                  <c:v>2620</c:v>
                </c:pt>
                <c:pt idx="169">
                  <c:v>2620</c:v>
                </c:pt>
                <c:pt idx="170">
                  <c:v>2620</c:v>
                </c:pt>
                <c:pt idx="171">
                  <c:v>2620</c:v>
                </c:pt>
                <c:pt idx="172">
                  <c:v>2620</c:v>
                </c:pt>
                <c:pt idx="173">
                  <c:v>2620</c:v>
                </c:pt>
                <c:pt idx="174">
                  <c:v>2620</c:v>
                </c:pt>
                <c:pt idx="175">
                  <c:v>2650</c:v>
                </c:pt>
                <c:pt idx="176">
                  <c:v>2650</c:v>
                </c:pt>
                <c:pt idx="177">
                  <c:v>2650</c:v>
                </c:pt>
                <c:pt idx="178">
                  <c:v>2650</c:v>
                </c:pt>
                <c:pt idx="179">
                  <c:v>2700</c:v>
                </c:pt>
                <c:pt idx="180">
                  <c:v>2700</c:v>
                </c:pt>
                <c:pt idx="181">
                  <c:v>2750</c:v>
                </c:pt>
                <c:pt idx="182">
                  <c:v>2750</c:v>
                </c:pt>
                <c:pt idx="183">
                  <c:v>2750</c:v>
                </c:pt>
                <c:pt idx="184">
                  <c:v>2750</c:v>
                </c:pt>
                <c:pt idx="185">
                  <c:v>2750</c:v>
                </c:pt>
                <c:pt idx="186">
                  <c:v>2750</c:v>
                </c:pt>
                <c:pt idx="187">
                  <c:v>2830</c:v>
                </c:pt>
                <c:pt idx="188">
                  <c:v>2850</c:v>
                </c:pt>
                <c:pt idx="189">
                  <c:v>2850</c:v>
                </c:pt>
                <c:pt idx="190">
                  <c:v>2930</c:v>
                </c:pt>
                <c:pt idx="191">
                  <c:v>2930</c:v>
                </c:pt>
                <c:pt idx="192">
                  <c:v>2930</c:v>
                </c:pt>
                <c:pt idx="193">
                  <c:v>2930</c:v>
                </c:pt>
                <c:pt idx="194">
                  <c:v>2930</c:v>
                </c:pt>
                <c:pt idx="195">
                  <c:v>2980</c:v>
                </c:pt>
                <c:pt idx="196">
                  <c:v>2980</c:v>
                </c:pt>
                <c:pt idx="197">
                  <c:v>2980</c:v>
                </c:pt>
                <c:pt idx="198">
                  <c:v>2980</c:v>
                </c:pt>
                <c:pt idx="199">
                  <c:v>2980</c:v>
                </c:pt>
                <c:pt idx="200">
                  <c:v>2980</c:v>
                </c:pt>
                <c:pt idx="201">
                  <c:v>3000</c:v>
                </c:pt>
                <c:pt idx="202">
                  <c:v>3000</c:v>
                </c:pt>
                <c:pt idx="203">
                  <c:v>3000</c:v>
                </c:pt>
                <c:pt idx="204">
                  <c:v>3000</c:v>
                </c:pt>
                <c:pt idx="205">
                  <c:v>3000</c:v>
                </c:pt>
                <c:pt idx="206">
                  <c:v>3000</c:v>
                </c:pt>
                <c:pt idx="207">
                  <c:v>3000</c:v>
                </c:pt>
                <c:pt idx="208">
                  <c:v>3000</c:v>
                </c:pt>
                <c:pt idx="209">
                  <c:v>3000</c:v>
                </c:pt>
                <c:pt idx="210">
                  <c:v>3000</c:v>
                </c:pt>
                <c:pt idx="211">
                  <c:v>3000</c:v>
                </c:pt>
                <c:pt idx="212">
                  <c:v>3000</c:v>
                </c:pt>
                <c:pt idx="213">
                  <c:v>3000</c:v>
                </c:pt>
                <c:pt idx="214">
                  <c:v>3000</c:v>
                </c:pt>
                <c:pt idx="215">
                  <c:v>3000</c:v>
                </c:pt>
                <c:pt idx="216">
                  <c:v>3000</c:v>
                </c:pt>
                <c:pt idx="217">
                  <c:v>3000</c:v>
                </c:pt>
                <c:pt idx="218">
                  <c:v>3000</c:v>
                </c:pt>
                <c:pt idx="219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67-4247-8ABF-E84A74C69FA8}"/>
            </c:ext>
          </c:extLst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天津送到</c:v>
                </c:pt>
              </c:strCache>
            </c:strRef>
          </c:tx>
          <c:spPr>
            <a:ln w="28575" cap="rnd">
              <a:solidFill>
                <a:srgbClr val="D48265"/>
              </a:solidFill>
              <a:round/>
            </a:ln>
            <a:effectLst/>
          </c:spPr>
          <c:marker>
            <c:symbol val="none"/>
          </c:marker>
          <c:cat>
            <c:numRef>
              <c:f>Sheet3!$A$2:$A$221</c:f>
              <c:numCache>
                <c:formatCode>m/d/yyyy</c:formatCode>
                <c:ptCount val="220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42757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42766</c:v>
                </c:pt>
                <c:pt idx="22">
                  <c:v>42769</c:v>
                </c:pt>
                <c:pt idx="23">
                  <c:v>42770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42826</c:v>
                </c:pt>
                <c:pt idx="65">
                  <c:v>42830</c:v>
                </c:pt>
                <c:pt idx="66">
                  <c:v>42831</c:v>
                </c:pt>
                <c:pt idx="67">
                  <c:v>42832</c:v>
                </c:pt>
                <c:pt idx="68">
                  <c:v>42835</c:v>
                </c:pt>
                <c:pt idx="69">
                  <c:v>42836</c:v>
                </c:pt>
                <c:pt idx="70">
                  <c:v>42837</c:v>
                </c:pt>
                <c:pt idx="71">
                  <c:v>42838</c:v>
                </c:pt>
                <c:pt idx="72">
                  <c:v>42839</c:v>
                </c:pt>
                <c:pt idx="73">
                  <c:v>42842</c:v>
                </c:pt>
                <c:pt idx="74">
                  <c:v>42843</c:v>
                </c:pt>
                <c:pt idx="75">
                  <c:v>42844</c:v>
                </c:pt>
                <c:pt idx="76">
                  <c:v>42845</c:v>
                </c:pt>
                <c:pt idx="77">
                  <c:v>42846</c:v>
                </c:pt>
                <c:pt idx="78">
                  <c:v>42849</c:v>
                </c:pt>
                <c:pt idx="79">
                  <c:v>42850</c:v>
                </c:pt>
                <c:pt idx="80">
                  <c:v>42851</c:v>
                </c:pt>
                <c:pt idx="81">
                  <c:v>42852</c:v>
                </c:pt>
                <c:pt idx="82">
                  <c:v>42853</c:v>
                </c:pt>
                <c:pt idx="83">
                  <c:v>42857</c:v>
                </c:pt>
                <c:pt idx="84">
                  <c:v>42858</c:v>
                </c:pt>
                <c:pt idx="85">
                  <c:v>42859</c:v>
                </c:pt>
                <c:pt idx="86">
                  <c:v>42860</c:v>
                </c:pt>
                <c:pt idx="87">
                  <c:v>42863</c:v>
                </c:pt>
                <c:pt idx="88">
                  <c:v>42864</c:v>
                </c:pt>
                <c:pt idx="89">
                  <c:v>42865</c:v>
                </c:pt>
                <c:pt idx="90">
                  <c:v>42866</c:v>
                </c:pt>
                <c:pt idx="91">
                  <c:v>42867</c:v>
                </c:pt>
                <c:pt idx="92">
                  <c:v>42870</c:v>
                </c:pt>
                <c:pt idx="93">
                  <c:v>42871</c:v>
                </c:pt>
                <c:pt idx="94">
                  <c:v>42872</c:v>
                </c:pt>
                <c:pt idx="95">
                  <c:v>42873</c:v>
                </c:pt>
                <c:pt idx="96">
                  <c:v>42874</c:v>
                </c:pt>
                <c:pt idx="97">
                  <c:v>42877</c:v>
                </c:pt>
                <c:pt idx="98">
                  <c:v>42878</c:v>
                </c:pt>
                <c:pt idx="99">
                  <c:v>42879</c:v>
                </c:pt>
                <c:pt idx="100">
                  <c:v>42880</c:v>
                </c:pt>
                <c:pt idx="101">
                  <c:v>42881</c:v>
                </c:pt>
                <c:pt idx="102">
                  <c:v>42882</c:v>
                </c:pt>
                <c:pt idx="103">
                  <c:v>42886</c:v>
                </c:pt>
                <c:pt idx="104">
                  <c:v>42887</c:v>
                </c:pt>
                <c:pt idx="105">
                  <c:v>42888</c:v>
                </c:pt>
                <c:pt idx="106">
                  <c:v>42891</c:v>
                </c:pt>
                <c:pt idx="107">
                  <c:v>42892</c:v>
                </c:pt>
                <c:pt idx="108">
                  <c:v>42893</c:v>
                </c:pt>
                <c:pt idx="109">
                  <c:v>42894</c:v>
                </c:pt>
                <c:pt idx="110">
                  <c:v>42895</c:v>
                </c:pt>
                <c:pt idx="111">
                  <c:v>42898</c:v>
                </c:pt>
                <c:pt idx="112">
                  <c:v>42899</c:v>
                </c:pt>
                <c:pt idx="113">
                  <c:v>42900</c:v>
                </c:pt>
                <c:pt idx="114">
                  <c:v>42901</c:v>
                </c:pt>
                <c:pt idx="115">
                  <c:v>42902</c:v>
                </c:pt>
                <c:pt idx="116">
                  <c:v>42905</c:v>
                </c:pt>
                <c:pt idx="117">
                  <c:v>42906</c:v>
                </c:pt>
                <c:pt idx="118">
                  <c:v>42907</c:v>
                </c:pt>
                <c:pt idx="119">
                  <c:v>42908</c:v>
                </c:pt>
                <c:pt idx="120">
                  <c:v>42909</c:v>
                </c:pt>
                <c:pt idx="121">
                  <c:v>42912</c:v>
                </c:pt>
                <c:pt idx="122">
                  <c:v>42913</c:v>
                </c:pt>
                <c:pt idx="123">
                  <c:v>42914</c:v>
                </c:pt>
                <c:pt idx="124">
                  <c:v>42915</c:v>
                </c:pt>
                <c:pt idx="125">
                  <c:v>42916</c:v>
                </c:pt>
                <c:pt idx="126">
                  <c:v>42919</c:v>
                </c:pt>
                <c:pt idx="127">
                  <c:v>42920</c:v>
                </c:pt>
                <c:pt idx="128">
                  <c:v>42921</c:v>
                </c:pt>
                <c:pt idx="129">
                  <c:v>42922</c:v>
                </c:pt>
                <c:pt idx="130">
                  <c:v>42923</c:v>
                </c:pt>
                <c:pt idx="131">
                  <c:v>42926</c:v>
                </c:pt>
                <c:pt idx="132">
                  <c:v>42927</c:v>
                </c:pt>
                <c:pt idx="133">
                  <c:v>42928</c:v>
                </c:pt>
                <c:pt idx="134">
                  <c:v>42929</c:v>
                </c:pt>
                <c:pt idx="135">
                  <c:v>42930</c:v>
                </c:pt>
                <c:pt idx="136">
                  <c:v>42933</c:v>
                </c:pt>
                <c:pt idx="137">
                  <c:v>42934</c:v>
                </c:pt>
                <c:pt idx="138">
                  <c:v>42935</c:v>
                </c:pt>
                <c:pt idx="139">
                  <c:v>42936</c:v>
                </c:pt>
                <c:pt idx="140">
                  <c:v>42937</c:v>
                </c:pt>
                <c:pt idx="141">
                  <c:v>42940</c:v>
                </c:pt>
                <c:pt idx="142">
                  <c:v>42941</c:v>
                </c:pt>
                <c:pt idx="143">
                  <c:v>42942</c:v>
                </c:pt>
                <c:pt idx="144">
                  <c:v>42943</c:v>
                </c:pt>
                <c:pt idx="145">
                  <c:v>42944</c:v>
                </c:pt>
                <c:pt idx="146">
                  <c:v>42947</c:v>
                </c:pt>
                <c:pt idx="147">
                  <c:v>42948</c:v>
                </c:pt>
                <c:pt idx="148">
                  <c:v>42949</c:v>
                </c:pt>
                <c:pt idx="149">
                  <c:v>42950</c:v>
                </c:pt>
                <c:pt idx="150">
                  <c:v>42951</c:v>
                </c:pt>
                <c:pt idx="151">
                  <c:v>42954</c:v>
                </c:pt>
                <c:pt idx="152">
                  <c:v>42955</c:v>
                </c:pt>
                <c:pt idx="153">
                  <c:v>42956</c:v>
                </c:pt>
                <c:pt idx="154">
                  <c:v>42957</c:v>
                </c:pt>
                <c:pt idx="155">
                  <c:v>42958</c:v>
                </c:pt>
                <c:pt idx="156">
                  <c:v>42961</c:v>
                </c:pt>
                <c:pt idx="157">
                  <c:v>42962</c:v>
                </c:pt>
                <c:pt idx="158">
                  <c:v>42963</c:v>
                </c:pt>
                <c:pt idx="159">
                  <c:v>42964</c:v>
                </c:pt>
                <c:pt idx="160">
                  <c:v>42965</c:v>
                </c:pt>
                <c:pt idx="161">
                  <c:v>42968</c:v>
                </c:pt>
                <c:pt idx="162">
                  <c:v>42969</c:v>
                </c:pt>
                <c:pt idx="163">
                  <c:v>42970</c:v>
                </c:pt>
                <c:pt idx="164">
                  <c:v>42971</c:v>
                </c:pt>
                <c:pt idx="165">
                  <c:v>42972</c:v>
                </c:pt>
                <c:pt idx="166">
                  <c:v>42975</c:v>
                </c:pt>
                <c:pt idx="167">
                  <c:v>42976</c:v>
                </c:pt>
                <c:pt idx="168">
                  <c:v>42977</c:v>
                </c:pt>
                <c:pt idx="169">
                  <c:v>42978</c:v>
                </c:pt>
                <c:pt idx="170">
                  <c:v>42979</c:v>
                </c:pt>
                <c:pt idx="171">
                  <c:v>42982</c:v>
                </c:pt>
                <c:pt idx="172">
                  <c:v>42983</c:v>
                </c:pt>
                <c:pt idx="173">
                  <c:v>42984</c:v>
                </c:pt>
                <c:pt idx="174">
                  <c:v>42985</c:v>
                </c:pt>
                <c:pt idx="175">
                  <c:v>42986</c:v>
                </c:pt>
                <c:pt idx="176">
                  <c:v>42989</c:v>
                </c:pt>
                <c:pt idx="177">
                  <c:v>42990</c:v>
                </c:pt>
                <c:pt idx="178">
                  <c:v>42991</c:v>
                </c:pt>
                <c:pt idx="179">
                  <c:v>42992</c:v>
                </c:pt>
                <c:pt idx="180">
                  <c:v>42993</c:v>
                </c:pt>
                <c:pt idx="181">
                  <c:v>42996</c:v>
                </c:pt>
                <c:pt idx="182">
                  <c:v>42997</c:v>
                </c:pt>
                <c:pt idx="183">
                  <c:v>42998</c:v>
                </c:pt>
                <c:pt idx="184">
                  <c:v>42999</c:v>
                </c:pt>
                <c:pt idx="185">
                  <c:v>43000</c:v>
                </c:pt>
                <c:pt idx="186">
                  <c:v>43003</c:v>
                </c:pt>
                <c:pt idx="187">
                  <c:v>43004</c:v>
                </c:pt>
                <c:pt idx="188">
                  <c:v>43005</c:v>
                </c:pt>
                <c:pt idx="189">
                  <c:v>43006</c:v>
                </c:pt>
                <c:pt idx="190">
                  <c:v>43007</c:v>
                </c:pt>
                <c:pt idx="191">
                  <c:v>43008</c:v>
                </c:pt>
                <c:pt idx="192">
                  <c:v>43017</c:v>
                </c:pt>
                <c:pt idx="193">
                  <c:v>43018</c:v>
                </c:pt>
                <c:pt idx="194">
                  <c:v>43019</c:v>
                </c:pt>
                <c:pt idx="195">
                  <c:v>43020</c:v>
                </c:pt>
                <c:pt idx="196">
                  <c:v>43021</c:v>
                </c:pt>
                <c:pt idx="197">
                  <c:v>43024</c:v>
                </c:pt>
                <c:pt idx="198">
                  <c:v>43025</c:v>
                </c:pt>
                <c:pt idx="199">
                  <c:v>43026</c:v>
                </c:pt>
                <c:pt idx="200">
                  <c:v>43027</c:v>
                </c:pt>
                <c:pt idx="201">
                  <c:v>43028</c:v>
                </c:pt>
                <c:pt idx="202">
                  <c:v>43031</c:v>
                </c:pt>
                <c:pt idx="203">
                  <c:v>43032</c:v>
                </c:pt>
                <c:pt idx="204">
                  <c:v>43033</c:v>
                </c:pt>
                <c:pt idx="205">
                  <c:v>43034</c:v>
                </c:pt>
                <c:pt idx="206">
                  <c:v>43035</c:v>
                </c:pt>
                <c:pt idx="207">
                  <c:v>43038</c:v>
                </c:pt>
                <c:pt idx="208">
                  <c:v>43039</c:v>
                </c:pt>
                <c:pt idx="209">
                  <c:v>43040</c:v>
                </c:pt>
                <c:pt idx="210">
                  <c:v>43041</c:v>
                </c:pt>
                <c:pt idx="211">
                  <c:v>43042</c:v>
                </c:pt>
                <c:pt idx="212">
                  <c:v>43045</c:v>
                </c:pt>
                <c:pt idx="213">
                  <c:v>43046</c:v>
                </c:pt>
                <c:pt idx="214">
                  <c:v>43047</c:v>
                </c:pt>
                <c:pt idx="215">
                  <c:v>43048</c:v>
                </c:pt>
                <c:pt idx="216">
                  <c:v>43049</c:v>
                </c:pt>
                <c:pt idx="217">
                  <c:v>43052</c:v>
                </c:pt>
                <c:pt idx="218">
                  <c:v>43053</c:v>
                </c:pt>
                <c:pt idx="219">
                  <c:v>43054</c:v>
                </c:pt>
              </c:numCache>
            </c:numRef>
          </c:cat>
          <c:val>
            <c:numRef>
              <c:f>Sheet3!$E$2:$E$221</c:f>
              <c:numCache>
                <c:formatCode>General</c:formatCode>
                <c:ptCount val="220"/>
                <c:pt idx="0">
                  <c:v>3110</c:v>
                </c:pt>
                <c:pt idx="1">
                  <c:v>3110</c:v>
                </c:pt>
                <c:pt idx="2">
                  <c:v>3110</c:v>
                </c:pt>
                <c:pt idx="3">
                  <c:v>3110</c:v>
                </c:pt>
                <c:pt idx="4">
                  <c:v>3110</c:v>
                </c:pt>
                <c:pt idx="5">
                  <c:v>3110</c:v>
                </c:pt>
                <c:pt idx="6">
                  <c:v>3110</c:v>
                </c:pt>
                <c:pt idx="7">
                  <c:v>3110</c:v>
                </c:pt>
                <c:pt idx="8">
                  <c:v>3110</c:v>
                </c:pt>
                <c:pt idx="9">
                  <c:v>3110</c:v>
                </c:pt>
                <c:pt idx="10">
                  <c:v>3110</c:v>
                </c:pt>
                <c:pt idx="11">
                  <c:v>3110</c:v>
                </c:pt>
                <c:pt idx="12">
                  <c:v>3110</c:v>
                </c:pt>
                <c:pt idx="13">
                  <c:v>3110</c:v>
                </c:pt>
                <c:pt idx="14">
                  <c:v>3110</c:v>
                </c:pt>
                <c:pt idx="15">
                  <c:v>3110</c:v>
                </c:pt>
                <c:pt idx="16">
                  <c:v>3110</c:v>
                </c:pt>
                <c:pt idx="17">
                  <c:v>3110</c:v>
                </c:pt>
                <c:pt idx="18">
                  <c:v>3110</c:v>
                </c:pt>
                <c:pt idx="19">
                  <c:v>3110</c:v>
                </c:pt>
                <c:pt idx="20">
                  <c:v>3110</c:v>
                </c:pt>
                <c:pt idx="21">
                  <c:v>3080</c:v>
                </c:pt>
                <c:pt idx="22">
                  <c:v>3080</c:v>
                </c:pt>
                <c:pt idx="23">
                  <c:v>3030</c:v>
                </c:pt>
                <c:pt idx="24">
                  <c:v>3030</c:v>
                </c:pt>
                <c:pt idx="25">
                  <c:v>3030</c:v>
                </c:pt>
                <c:pt idx="26">
                  <c:v>2980</c:v>
                </c:pt>
                <c:pt idx="27">
                  <c:v>2980</c:v>
                </c:pt>
                <c:pt idx="28">
                  <c:v>2980</c:v>
                </c:pt>
                <c:pt idx="29">
                  <c:v>2980</c:v>
                </c:pt>
                <c:pt idx="30">
                  <c:v>2930</c:v>
                </c:pt>
                <c:pt idx="31">
                  <c:v>2930</c:v>
                </c:pt>
                <c:pt idx="32">
                  <c:v>2930</c:v>
                </c:pt>
                <c:pt idx="33">
                  <c:v>2830</c:v>
                </c:pt>
                <c:pt idx="34">
                  <c:v>2830</c:v>
                </c:pt>
                <c:pt idx="35">
                  <c:v>2830</c:v>
                </c:pt>
                <c:pt idx="36">
                  <c:v>2830</c:v>
                </c:pt>
                <c:pt idx="37">
                  <c:v>2830</c:v>
                </c:pt>
                <c:pt idx="38">
                  <c:v>2830</c:v>
                </c:pt>
                <c:pt idx="39">
                  <c:v>2830</c:v>
                </c:pt>
                <c:pt idx="40">
                  <c:v>2830</c:v>
                </c:pt>
                <c:pt idx="41">
                  <c:v>2830</c:v>
                </c:pt>
                <c:pt idx="42">
                  <c:v>2830</c:v>
                </c:pt>
                <c:pt idx="43">
                  <c:v>2830</c:v>
                </c:pt>
                <c:pt idx="44">
                  <c:v>2830</c:v>
                </c:pt>
                <c:pt idx="45">
                  <c:v>2830</c:v>
                </c:pt>
                <c:pt idx="46">
                  <c:v>2830</c:v>
                </c:pt>
                <c:pt idx="47">
                  <c:v>2830</c:v>
                </c:pt>
                <c:pt idx="48">
                  <c:v>2830</c:v>
                </c:pt>
                <c:pt idx="49">
                  <c:v>2830</c:v>
                </c:pt>
                <c:pt idx="50">
                  <c:v>2780</c:v>
                </c:pt>
                <c:pt idx="51">
                  <c:v>2780</c:v>
                </c:pt>
                <c:pt idx="52">
                  <c:v>2780</c:v>
                </c:pt>
                <c:pt idx="53">
                  <c:v>2780</c:v>
                </c:pt>
                <c:pt idx="54">
                  <c:v>2780</c:v>
                </c:pt>
                <c:pt idx="55">
                  <c:v>2780</c:v>
                </c:pt>
                <c:pt idx="56">
                  <c:v>2780</c:v>
                </c:pt>
                <c:pt idx="57">
                  <c:v>2780</c:v>
                </c:pt>
                <c:pt idx="58">
                  <c:v>2780</c:v>
                </c:pt>
                <c:pt idx="59">
                  <c:v>2780</c:v>
                </c:pt>
                <c:pt idx="60">
                  <c:v>2780</c:v>
                </c:pt>
                <c:pt idx="61">
                  <c:v>2780</c:v>
                </c:pt>
                <c:pt idx="62">
                  <c:v>2780</c:v>
                </c:pt>
                <c:pt idx="63">
                  <c:v>2780</c:v>
                </c:pt>
                <c:pt idx="64">
                  <c:v>2730</c:v>
                </c:pt>
                <c:pt idx="65">
                  <c:v>2730</c:v>
                </c:pt>
                <c:pt idx="66">
                  <c:v>2730</c:v>
                </c:pt>
                <c:pt idx="67">
                  <c:v>2730</c:v>
                </c:pt>
                <c:pt idx="68">
                  <c:v>2730</c:v>
                </c:pt>
                <c:pt idx="69">
                  <c:v>2730</c:v>
                </c:pt>
                <c:pt idx="70">
                  <c:v>2730</c:v>
                </c:pt>
                <c:pt idx="71">
                  <c:v>2730</c:v>
                </c:pt>
                <c:pt idx="72">
                  <c:v>2730</c:v>
                </c:pt>
                <c:pt idx="73">
                  <c:v>2730</c:v>
                </c:pt>
                <c:pt idx="74">
                  <c:v>2730</c:v>
                </c:pt>
                <c:pt idx="75">
                  <c:v>2730</c:v>
                </c:pt>
                <c:pt idx="76">
                  <c:v>2780</c:v>
                </c:pt>
                <c:pt idx="77">
                  <c:v>2780</c:v>
                </c:pt>
                <c:pt idx="78">
                  <c:v>2780</c:v>
                </c:pt>
                <c:pt idx="79">
                  <c:v>2830</c:v>
                </c:pt>
                <c:pt idx="80">
                  <c:v>2830</c:v>
                </c:pt>
                <c:pt idx="81">
                  <c:v>2830</c:v>
                </c:pt>
                <c:pt idx="82">
                  <c:v>2830</c:v>
                </c:pt>
                <c:pt idx="83">
                  <c:v>2830</c:v>
                </c:pt>
                <c:pt idx="84">
                  <c:v>2830</c:v>
                </c:pt>
                <c:pt idx="85">
                  <c:v>2830</c:v>
                </c:pt>
                <c:pt idx="86">
                  <c:v>2830</c:v>
                </c:pt>
                <c:pt idx="87">
                  <c:v>2830</c:v>
                </c:pt>
                <c:pt idx="88">
                  <c:v>2830</c:v>
                </c:pt>
                <c:pt idx="89">
                  <c:v>2830</c:v>
                </c:pt>
                <c:pt idx="90">
                  <c:v>2830</c:v>
                </c:pt>
                <c:pt idx="91">
                  <c:v>2830</c:v>
                </c:pt>
                <c:pt idx="92">
                  <c:v>2830</c:v>
                </c:pt>
                <c:pt idx="93">
                  <c:v>2830</c:v>
                </c:pt>
                <c:pt idx="94">
                  <c:v>2830</c:v>
                </c:pt>
                <c:pt idx="95">
                  <c:v>2830</c:v>
                </c:pt>
                <c:pt idx="96">
                  <c:v>2830</c:v>
                </c:pt>
                <c:pt idx="97">
                  <c:v>2830</c:v>
                </c:pt>
                <c:pt idx="98">
                  <c:v>2830</c:v>
                </c:pt>
                <c:pt idx="99">
                  <c:v>2830</c:v>
                </c:pt>
                <c:pt idx="100">
                  <c:v>2830</c:v>
                </c:pt>
                <c:pt idx="101">
                  <c:v>2830</c:v>
                </c:pt>
                <c:pt idx="102">
                  <c:v>2830</c:v>
                </c:pt>
                <c:pt idx="103">
                  <c:v>2830</c:v>
                </c:pt>
                <c:pt idx="104">
                  <c:v>2830</c:v>
                </c:pt>
                <c:pt idx="105">
                  <c:v>2830</c:v>
                </c:pt>
                <c:pt idx="106">
                  <c:v>2700</c:v>
                </c:pt>
                <c:pt idx="107">
                  <c:v>2700</c:v>
                </c:pt>
                <c:pt idx="108">
                  <c:v>2700</c:v>
                </c:pt>
                <c:pt idx="109">
                  <c:v>2700</c:v>
                </c:pt>
                <c:pt idx="110">
                  <c:v>2700</c:v>
                </c:pt>
                <c:pt idx="111">
                  <c:v>2700</c:v>
                </c:pt>
                <c:pt idx="112">
                  <c:v>2700</c:v>
                </c:pt>
                <c:pt idx="113">
                  <c:v>2700</c:v>
                </c:pt>
                <c:pt idx="114">
                  <c:v>2750</c:v>
                </c:pt>
                <c:pt idx="115">
                  <c:v>2750</c:v>
                </c:pt>
                <c:pt idx="116">
                  <c:v>2800</c:v>
                </c:pt>
                <c:pt idx="117">
                  <c:v>2800</c:v>
                </c:pt>
                <c:pt idx="118">
                  <c:v>2800</c:v>
                </c:pt>
                <c:pt idx="119">
                  <c:v>2800</c:v>
                </c:pt>
                <c:pt idx="120">
                  <c:v>2800</c:v>
                </c:pt>
                <c:pt idx="121">
                  <c:v>2850</c:v>
                </c:pt>
                <c:pt idx="122">
                  <c:v>2850</c:v>
                </c:pt>
                <c:pt idx="123">
                  <c:v>2850</c:v>
                </c:pt>
                <c:pt idx="124">
                  <c:v>2850</c:v>
                </c:pt>
                <c:pt idx="125">
                  <c:v>2900</c:v>
                </c:pt>
                <c:pt idx="126">
                  <c:v>2900</c:v>
                </c:pt>
                <c:pt idx="127">
                  <c:v>2900</c:v>
                </c:pt>
                <c:pt idx="128">
                  <c:v>2900</c:v>
                </c:pt>
                <c:pt idx="129">
                  <c:v>2900</c:v>
                </c:pt>
                <c:pt idx="130">
                  <c:v>2900</c:v>
                </c:pt>
                <c:pt idx="131">
                  <c:v>2900</c:v>
                </c:pt>
                <c:pt idx="132">
                  <c:v>2900</c:v>
                </c:pt>
                <c:pt idx="133">
                  <c:v>2900</c:v>
                </c:pt>
                <c:pt idx="134">
                  <c:v>2900</c:v>
                </c:pt>
                <c:pt idx="135">
                  <c:v>2930</c:v>
                </c:pt>
                <c:pt idx="136">
                  <c:v>2930</c:v>
                </c:pt>
                <c:pt idx="137">
                  <c:v>2930</c:v>
                </c:pt>
                <c:pt idx="138">
                  <c:v>2930</c:v>
                </c:pt>
                <c:pt idx="139">
                  <c:v>2930</c:v>
                </c:pt>
                <c:pt idx="140">
                  <c:v>2930</c:v>
                </c:pt>
                <c:pt idx="141">
                  <c:v>2930</c:v>
                </c:pt>
                <c:pt idx="142">
                  <c:v>2930</c:v>
                </c:pt>
                <c:pt idx="143">
                  <c:v>2930</c:v>
                </c:pt>
                <c:pt idx="144">
                  <c:v>2930</c:v>
                </c:pt>
                <c:pt idx="145">
                  <c:v>2930</c:v>
                </c:pt>
                <c:pt idx="146">
                  <c:v>2930</c:v>
                </c:pt>
                <c:pt idx="147">
                  <c:v>2930</c:v>
                </c:pt>
                <c:pt idx="148">
                  <c:v>2930</c:v>
                </c:pt>
                <c:pt idx="149">
                  <c:v>2930</c:v>
                </c:pt>
                <c:pt idx="150">
                  <c:v>2930</c:v>
                </c:pt>
                <c:pt idx="151">
                  <c:v>2930</c:v>
                </c:pt>
                <c:pt idx="152">
                  <c:v>2930</c:v>
                </c:pt>
                <c:pt idx="153">
                  <c:v>2930</c:v>
                </c:pt>
                <c:pt idx="154">
                  <c:v>2930</c:v>
                </c:pt>
                <c:pt idx="155">
                  <c:v>2930</c:v>
                </c:pt>
                <c:pt idx="156">
                  <c:v>2930</c:v>
                </c:pt>
                <c:pt idx="157">
                  <c:v>2930</c:v>
                </c:pt>
                <c:pt idx="158">
                  <c:v>2930</c:v>
                </c:pt>
                <c:pt idx="159">
                  <c:v>3000</c:v>
                </c:pt>
                <c:pt idx="160">
                  <c:v>3000</c:v>
                </c:pt>
                <c:pt idx="161">
                  <c:v>3000</c:v>
                </c:pt>
                <c:pt idx="162">
                  <c:v>3000</c:v>
                </c:pt>
                <c:pt idx="163">
                  <c:v>3000</c:v>
                </c:pt>
                <c:pt idx="164">
                  <c:v>3000</c:v>
                </c:pt>
                <c:pt idx="165">
                  <c:v>3000</c:v>
                </c:pt>
                <c:pt idx="166">
                  <c:v>3000</c:v>
                </c:pt>
                <c:pt idx="167">
                  <c:v>3000</c:v>
                </c:pt>
                <c:pt idx="168">
                  <c:v>3000</c:v>
                </c:pt>
                <c:pt idx="169">
                  <c:v>3000</c:v>
                </c:pt>
                <c:pt idx="170">
                  <c:v>3000</c:v>
                </c:pt>
                <c:pt idx="171">
                  <c:v>3000</c:v>
                </c:pt>
                <c:pt idx="172">
                  <c:v>3000</c:v>
                </c:pt>
                <c:pt idx="173">
                  <c:v>3000</c:v>
                </c:pt>
                <c:pt idx="174">
                  <c:v>3000</c:v>
                </c:pt>
                <c:pt idx="175">
                  <c:v>3050</c:v>
                </c:pt>
                <c:pt idx="176">
                  <c:v>3050</c:v>
                </c:pt>
                <c:pt idx="177">
                  <c:v>3050</c:v>
                </c:pt>
                <c:pt idx="178">
                  <c:v>3050</c:v>
                </c:pt>
                <c:pt idx="179">
                  <c:v>3050</c:v>
                </c:pt>
                <c:pt idx="180">
                  <c:v>3050</c:v>
                </c:pt>
                <c:pt idx="181">
                  <c:v>3150</c:v>
                </c:pt>
                <c:pt idx="182">
                  <c:v>3150</c:v>
                </c:pt>
                <c:pt idx="183">
                  <c:v>3150</c:v>
                </c:pt>
                <c:pt idx="184">
                  <c:v>3150</c:v>
                </c:pt>
                <c:pt idx="185">
                  <c:v>3150</c:v>
                </c:pt>
                <c:pt idx="186">
                  <c:v>3250</c:v>
                </c:pt>
                <c:pt idx="187">
                  <c:v>3250</c:v>
                </c:pt>
                <c:pt idx="188">
                  <c:v>3250</c:v>
                </c:pt>
                <c:pt idx="189">
                  <c:v>3250</c:v>
                </c:pt>
                <c:pt idx="190">
                  <c:v>3350</c:v>
                </c:pt>
                <c:pt idx="191">
                  <c:v>3350</c:v>
                </c:pt>
                <c:pt idx="192">
                  <c:v>3400</c:v>
                </c:pt>
                <c:pt idx="193">
                  <c:v>3400</c:v>
                </c:pt>
                <c:pt idx="194">
                  <c:v>3450</c:v>
                </c:pt>
                <c:pt idx="195">
                  <c:v>3450</c:v>
                </c:pt>
                <c:pt idx="196">
                  <c:v>3450</c:v>
                </c:pt>
                <c:pt idx="197">
                  <c:v>3450</c:v>
                </c:pt>
                <c:pt idx="198">
                  <c:v>3450</c:v>
                </c:pt>
                <c:pt idx="199">
                  <c:v>3450</c:v>
                </c:pt>
                <c:pt idx="200">
                  <c:v>3450</c:v>
                </c:pt>
                <c:pt idx="201">
                  <c:v>3450</c:v>
                </c:pt>
                <c:pt idx="202">
                  <c:v>3450</c:v>
                </c:pt>
                <c:pt idx="203">
                  <c:v>3450</c:v>
                </c:pt>
                <c:pt idx="204">
                  <c:v>3450</c:v>
                </c:pt>
                <c:pt idx="205">
                  <c:v>3450</c:v>
                </c:pt>
                <c:pt idx="206">
                  <c:v>3450</c:v>
                </c:pt>
                <c:pt idx="207">
                  <c:v>3450</c:v>
                </c:pt>
                <c:pt idx="208">
                  <c:v>3450</c:v>
                </c:pt>
                <c:pt idx="209">
                  <c:v>3450</c:v>
                </c:pt>
                <c:pt idx="210">
                  <c:v>3450</c:v>
                </c:pt>
                <c:pt idx="211">
                  <c:v>3450</c:v>
                </c:pt>
                <c:pt idx="212">
                  <c:v>3450</c:v>
                </c:pt>
                <c:pt idx="213">
                  <c:v>3450</c:v>
                </c:pt>
                <c:pt idx="214">
                  <c:v>3450</c:v>
                </c:pt>
                <c:pt idx="215">
                  <c:v>3450</c:v>
                </c:pt>
                <c:pt idx="216">
                  <c:v>3450</c:v>
                </c:pt>
                <c:pt idx="217">
                  <c:v>3450</c:v>
                </c:pt>
                <c:pt idx="218">
                  <c:v>3450</c:v>
                </c:pt>
                <c:pt idx="219">
                  <c:v>3450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67-4247-8ABF-E84A74C69FA8}"/>
            </c:ext>
          </c:extLst>
        </c:ser>
        <c:ser>
          <c:idx val="4"/>
          <c:order val="4"/>
          <c:tx>
            <c:strRef>
              <c:f>Sheet3!$F$1</c:f>
              <c:strCache>
                <c:ptCount val="1"/>
                <c:pt idx="0">
                  <c:v>山东送到均价</c:v>
                </c:pt>
              </c:strCache>
            </c:strRef>
          </c:tx>
          <c:spPr>
            <a:ln w="28575" cap="rnd">
              <a:solidFill>
                <a:srgbClr val="91C7AE"/>
              </a:solidFill>
              <a:round/>
            </a:ln>
            <a:effectLst/>
          </c:spPr>
          <c:marker>
            <c:symbol val="none"/>
          </c:marker>
          <c:cat>
            <c:numRef>
              <c:f>Sheet3!$A$2:$A$221</c:f>
              <c:numCache>
                <c:formatCode>m/d/yyyy</c:formatCode>
                <c:ptCount val="220"/>
                <c:pt idx="0">
                  <c:v>42738</c:v>
                </c:pt>
                <c:pt idx="1">
                  <c:v>42739</c:v>
                </c:pt>
                <c:pt idx="2">
                  <c:v>42740</c:v>
                </c:pt>
                <c:pt idx="3">
                  <c:v>42741</c:v>
                </c:pt>
                <c:pt idx="4">
                  <c:v>42744</c:v>
                </c:pt>
                <c:pt idx="5">
                  <c:v>42745</c:v>
                </c:pt>
                <c:pt idx="6">
                  <c:v>42746</c:v>
                </c:pt>
                <c:pt idx="7">
                  <c:v>42747</c:v>
                </c:pt>
                <c:pt idx="8">
                  <c:v>42748</c:v>
                </c:pt>
                <c:pt idx="9">
                  <c:v>42751</c:v>
                </c:pt>
                <c:pt idx="10">
                  <c:v>42752</c:v>
                </c:pt>
                <c:pt idx="11">
                  <c:v>42753</c:v>
                </c:pt>
                <c:pt idx="12">
                  <c:v>42754</c:v>
                </c:pt>
                <c:pt idx="13">
                  <c:v>42755</c:v>
                </c:pt>
                <c:pt idx="14">
                  <c:v>42757</c:v>
                </c:pt>
                <c:pt idx="15">
                  <c:v>42758</c:v>
                </c:pt>
                <c:pt idx="16">
                  <c:v>42759</c:v>
                </c:pt>
                <c:pt idx="17">
                  <c:v>42760</c:v>
                </c:pt>
                <c:pt idx="18">
                  <c:v>42761</c:v>
                </c:pt>
                <c:pt idx="19">
                  <c:v>42762</c:v>
                </c:pt>
                <c:pt idx="20">
                  <c:v>42765</c:v>
                </c:pt>
                <c:pt idx="21">
                  <c:v>42766</c:v>
                </c:pt>
                <c:pt idx="22">
                  <c:v>42769</c:v>
                </c:pt>
                <c:pt idx="23">
                  <c:v>42770</c:v>
                </c:pt>
                <c:pt idx="24">
                  <c:v>42772</c:v>
                </c:pt>
                <c:pt idx="25">
                  <c:v>42773</c:v>
                </c:pt>
                <c:pt idx="26">
                  <c:v>42774</c:v>
                </c:pt>
                <c:pt idx="27">
                  <c:v>42775</c:v>
                </c:pt>
                <c:pt idx="28">
                  <c:v>42776</c:v>
                </c:pt>
                <c:pt idx="29">
                  <c:v>42779</c:v>
                </c:pt>
                <c:pt idx="30">
                  <c:v>42780</c:v>
                </c:pt>
                <c:pt idx="31">
                  <c:v>42781</c:v>
                </c:pt>
                <c:pt idx="32">
                  <c:v>42782</c:v>
                </c:pt>
                <c:pt idx="33">
                  <c:v>42783</c:v>
                </c:pt>
                <c:pt idx="34">
                  <c:v>42786</c:v>
                </c:pt>
                <c:pt idx="35">
                  <c:v>42787</c:v>
                </c:pt>
                <c:pt idx="36">
                  <c:v>42788</c:v>
                </c:pt>
                <c:pt idx="37">
                  <c:v>42789</c:v>
                </c:pt>
                <c:pt idx="38">
                  <c:v>42790</c:v>
                </c:pt>
                <c:pt idx="39">
                  <c:v>42793</c:v>
                </c:pt>
                <c:pt idx="40">
                  <c:v>42794</c:v>
                </c:pt>
                <c:pt idx="41">
                  <c:v>42795</c:v>
                </c:pt>
                <c:pt idx="42">
                  <c:v>42796</c:v>
                </c:pt>
                <c:pt idx="43">
                  <c:v>42797</c:v>
                </c:pt>
                <c:pt idx="44">
                  <c:v>42800</c:v>
                </c:pt>
                <c:pt idx="45">
                  <c:v>42801</c:v>
                </c:pt>
                <c:pt idx="46">
                  <c:v>42802</c:v>
                </c:pt>
                <c:pt idx="47">
                  <c:v>42803</c:v>
                </c:pt>
                <c:pt idx="48">
                  <c:v>42804</c:v>
                </c:pt>
                <c:pt idx="49">
                  <c:v>42807</c:v>
                </c:pt>
                <c:pt idx="50">
                  <c:v>42808</c:v>
                </c:pt>
                <c:pt idx="51">
                  <c:v>42809</c:v>
                </c:pt>
                <c:pt idx="52">
                  <c:v>42810</c:v>
                </c:pt>
                <c:pt idx="53">
                  <c:v>42811</c:v>
                </c:pt>
                <c:pt idx="54">
                  <c:v>42814</c:v>
                </c:pt>
                <c:pt idx="55">
                  <c:v>42815</c:v>
                </c:pt>
                <c:pt idx="56">
                  <c:v>42816</c:v>
                </c:pt>
                <c:pt idx="57">
                  <c:v>42817</c:v>
                </c:pt>
                <c:pt idx="58">
                  <c:v>42818</c:v>
                </c:pt>
                <c:pt idx="59">
                  <c:v>42821</c:v>
                </c:pt>
                <c:pt idx="60">
                  <c:v>42822</c:v>
                </c:pt>
                <c:pt idx="61">
                  <c:v>42823</c:v>
                </c:pt>
                <c:pt idx="62">
                  <c:v>42824</c:v>
                </c:pt>
                <c:pt idx="63">
                  <c:v>42825</c:v>
                </c:pt>
                <c:pt idx="64">
                  <c:v>42826</c:v>
                </c:pt>
                <c:pt idx="65">
                  <c:v>42830</c:v>
                </c:pt>
                <c:pt idx="66">
                  <c:v>42831</c:v>
                </c:pt>
                <c:pt idx="67">
                  <c:v>42832</c:v>
                </c:pt>
                <c:pt idx="68">
                  <c:v>42835</c:v>
                </c:pt>
                <c:pt idx="69">
                  <c:v>42836</c:v>
                </c:pt>
                <c:pt idx="70">
                  <c:v>42837</c:v>
                </c:pt>
                <c:pt idx="71">
                  <c:v>42838</c:v>
                </c:pt>
                <c:pt idx="72">
                  <c:v>42839</c:v>
                </c:pt>
                <c:pt idx="73">
                  <c:v>42842</c:v>
                </c:pt>
                <c:pt idx="74">
                  <c:v>42843</c:v>
                </c:pt>
                <c:pt idx="75">
                  <c:v>42844</c:v>
                </c:pt>
                <c:pt idx="76">
                  <c:v>42845</c:v>
                </c:pt>
                <c:pt idx="77">
                  <c:v>42846</c:v>
                </c:pt>
                <c:pt idx="78">
                  <c:v>42849</c:v>
                </c:pt>
                <c:pt idx="79">
                  <c:v>42850</c:v>
                </c:pt>
                <c:pt idx="80">
                  <c:v>42851</c:v>
                </c:pt>
                <c:pt idx="81">
                  <c:v>42852</c:v>
                </c:pt>
                <c:pt idx="82">
                  <c:v>42853</c:v>
                </c:pt>
                <c:pt idx="83">
                  <c:v>42857</c:v>
                </c:pt>
                <c:pt idx="84">
                  <c:v>42858</c:v>
                </c:pt>
                <c:pt idx="85">
                  <c:v>42859</c:v>
                </c:pt>
                <c:pt idx="86">
                  <c:v>42860</c:v>
                </c:pt>
                <c:pt idx="87">
                  <c:v>42863</c:v>
                </c:pt>
                <c:pt idx="88">
                  <c:v>42864</c:v>
                </c:pt>
                <c:pt idx="89">
                  <c:v>42865</c:v>
                </c:pt>
                <c:pt idx="90">
                  <c:v>42866</c:v>
                </c:pt>
                <c:pt idx="91">
                  <c:v>42867</c:v>
                </c:pt>
                <c:pt idx="92">
                  <c:v>42870</c:v>
                </c:pt>
                <c:pt idx="93">
                  <c:v>42871</c:v>
                </c:pt>
                <c:pt idx="94">
                  <c:v>42872</c:v>
                </c:pt>
                <c:pt idx="95">
                  <c:v>42873</c:v>
                </c:pt>
                <c:pt idx="96">
                  <c:v>42874</c:v>
                </c:pt>
                <c:pt idx="97">
                  <c:v>42877</c:v>
                </c:pt>
                <c:pt idx="98">
                  <c:v>42878</c:v>
                </c:pt>
                <c:pt idx="99">
                  <c:v>42879</c:v>
                </c:pt>
                <c:pt idx="100">
                  <c:v>42880</c:v>
                </c:pt>
                <c:pt idx="101">
                  <c:v>42881</c:v>
                </c:pt>
                <c:pt idx="102">
                  <c:v>42882</c:v>
                </c:pt>
                <c:pt idx="103">
                  <c:v>42886</c:v>
                </c:pt>
                <c:pt idx="104">
                  <c:v>42887</c:v>
                </c:pt>
                <c:pt idx="105">
                  <c:v>42888</c:v>
                </c:pt>
                <c:pt idx="106">
                  <c:v>42891</c:v>
                </c:pt>
                <c:pt idx="107">
                  <c:v>42892</c:v>
                </c:pt>
                <c:pt idx="108">
                  <c:v>42893</c:v>
                </c:pt>
                <c:pt idx="109">
                  <c:v>42894</c:v>
                </c:pt>
                <c:pt idx="110">
                  <c:v>42895</c:v>
                </c:pt>
                <c:pt idx="111">
                  <c:v>42898</c:v>
                </c:pt>
                <c:pt idx="112">
                  <c:v>42899</c:v>
                </c:pt>
                <c:pt idx="113">
                  <c:v>42900</c:v>
                </c:pt>
                <c:pt idx="114">
                  <c:v>42901</c:v>
                </c:pt>
                <c:pt idx="115">
                  <c:v>42902</c:v>
                </c:pt>
                <c:pt idx="116">
                  <c:v>42905</c:v>
                </c:pt>
                <c:pt idx="117">
                  <c:v>42906</c:v>
                </c:pt>
                <c:pt idx="118">
                  <c:v>42907</c:v>
                </c:pt>
                <c:pt idx="119">
                  <c:v>42908</c:v>
                </c:pt>
                <c:pt idx="120">
                  <c:v>42909</c:v>
                </c:pt>
                <c:pt idx="121">
                  <c:v>42912</c:v>
                </c:pt>
                <c:pt idx="122">
                  <c:v>42913</c:v>
                </c:pt>
                <c:pt idx="123">
                  <c:v>42914</c:v>
                </c:pt>
                <c:pt idx="124">
                  <c:v>42915</c:v>
                </c:pt>
                <c:pt idx="125">
                  <c:v>42916</c:v>
                </c:pt>
                <c:pt idx="126">
                  <c:v>42919</c:v>
                </c:pt>
                <c:pt idx="127">
                  <c:v>42920</c:v>
                </c:pt>
                <c:pt idx="128">
                  <c:v>42921</c:v>
                </c:pt>
                <c:pt idx="129">
                  <c:v>42922</c:v>
                </c:pt>
                <c:pt idx="130">
                  <c:v>42923</c:v>
                </c:pt>
                <c:pt idx="131">
                  <c:v>42926</c:v>
                </c:pt>
                <c:pt idx="132">
                  <c:v>42927</c:v>
                </c:pt>
                <c:pt idx="133">
                  <c:v>42928</c:v>
                </c:pt>
                <c:pt idx="134">
                  <c:v>42929</c:v>
                </c:pt>
                <c:pt idx="135">
                  <c:v>42930</c:v>
                </c:pt>
                <c:pt idx="136">
                  <c:v>42933</c:v>
                </c:pt>
                <c:pt idx="137">
                  <c:v>42934</c:v>
                </c:pt>
                <c:pt idx="138">
                  <c:v>42935</c:v>
                </c:pt>
                <c:pt idx="139">
                  <c:v>42936</c:v>
                </c:pt>
                <c:pt idx="140">
                  <c:v>42937</c:v>
                </c:pt>
                <c:pt idx="141">
                  <c:v>42940</c:v>
                </c:pt>
                <c:pt idx="142">
                  <c:v>42941</c:v>
                </c:pt>
                <c:pt idx="143">
                  <c:v>42942</c:v>
                </c:pt>
                <c:pt idx="144">
                  <c:v>42943</c:v>
                </c:pt>
                <c:pt idx="145">
                  <c:v>42944</c:v>
                </c:pt>
                <c:pt idx="146">
                  <c:v>42947</c:v>
                </c:pt>
                <c:pt idx="147">
                  <c:v>42948</c:v>
                </c:pt>
                <c:pt idx="148">
                  <c:v>42949</c:v>
                </c:pt>
                <c:pt idx="149">
                  <c:v>42950</c:v>
                </c:pt>
                <c:pt idx="150">
                  <c:v>42951</c:v>
                </c:pt>
                <c:pt idx="151">
                  <c:v>42954</c:v>
                </c:pt>
                <c:pt idx="152">
                  <c:v>42955</c:v>
                </c:pt>
                <c:pt idx="153">
                  <c:v>42956</c:v>
                </c:pt>
                <c:pt idx="154">
                  <c:v>42957</c:v>
                </c:pt>
                <c:pt idx="155">
                  <c:v>42958</c:v>
                </c:pt>
                <c:pt idx="156">
                  <c:v>42961</c:v>
                </c:pt>
                <c:pt idx="157">
                  <c:v>42962</c:v>
                </c:pt>
                <c:pt idx="158">
                  <c:v>42963</c:v>
                </c:pt>
                <c:pt idx="159">
                  <c:v>42964</c:v>
                </c:pt>
                <c:pt idx="160">
                  <c:v>42965</c:v>
                </c:pt>
                <c:pt idx="161">
                  <c:v>42968</c:v>
                </c:pt>
                <c:pt idx="162">
                  <c:v>42969</c:v>
                </c:pt>
                <c:pt idx="163">
                  <c:v>42970</c:v>
                </c:pt>
                <c:pt idx="164">
                  <c:v>42971</c:v>
                </c:pt>
                <c:pt idx="165">
                  <c:v>42972</c:v>
                </c:pt>
                <c:pt idx="166">
                  <c:v>42975</c:v>
                </c:pt>
                <c:pt idx="167">
                  <c:v>42976</c:v>
                </c:pt>
                <c:pt idx="168">
                  <c:v>42977</c:v>
                </c:pt>
                <c:pt idx="169">
                  <c:v>42978</c:v>
                </c:pt>
                <c:pt idx="170">
                  <c:v>42979</c:v>
                </c:pt>
                <c:pt idx="171">
                  <c:v>42982</c:v>
                </c:pt>
                <c:pt idx="172">
                  <c:v>42983</c:v>
                </c:pt>
                <c:pt idx="173">
                  <c:v>42984</c:v>
                </c:pt>
                <c:pt idx="174">
                  <c:v>42985</c:v>
                </c:pt>
                <c:pt idx="175">
                  <c:v>42986</c:v>
                </c:pt>
                <c:pt idx="176">
                  <c:v>42989</c:v>
                </c:pt>
                <c:pt idx="177">
                  <c:v>42990</c:v>
                </c:pt>
                <c:pt idx="178">
                  <c:v>42991</c:v>
                </c:pt>
                <c:pt idx="179">
                  <c:v>42992</c:v>
                </c:pt>
                <c:pt idx="180">
                  <c:v>42993</c:v>
                </c:pt>
                <c:pt idx="181">
                  <c:v>42996</c:v>
                </c:pt>
                <c:pt idx="182">
                  <c:v>42997</c:v>
                </c:pt>
                <c:pt idx="183">
                  <c:v>42998</c:v>
                </c:pt>
                <c:pt idx="184">
                  <c:v>42999</c:v>
                </c:pt>
                <c:pt idx="185">
                  <c:v>43000</c:v>
                </c:pt>
                <c:pt idx="186">
                  <c:v>43003</c:v>
                </c:pt>
                <c:pt idx="187">
                  <c:v>43004</c:v>
                </c:pt>
                <c:pt idx="188">
                  <c:v>43005</c:v>
                </c:pt>
                <c:pt idx="189">
                  <c:v>43006</c:v>
                </c:pt>
                <c:pt idx="190">
                  <c:v>43007</c:v>
                </c:pt>
                <c:pt idx="191">
                  <c:v>43008</c:v>
                </c:pt>
                <c:pt idx="192">
                  <c:v>43017</c:v>
                </c:pt>
                <c:pt idx="193">
                  <c:v>43018</c:v>
                </c:pt>
                <c:pt idx="194">
                  <c:v>43019</c:v>
                </c:pt>
                <c:pt idx="195">
                  <c:v>43020</c:v>
                </c:pt>
                <c:pt idx="196">
                  <c:v>43021</c:v>
                </c:pt>
                <c:pt idx="197">
                  <c:v>43024</c:v>
                </c:pt>
                <c:pt idx="198">
                  <c:v>43025</c:v>
                </c:pt>
                <c:pt idx="199">
                  <c:v>43026</c:v>
                </c:pt>
                <c:pt idx="200">
                  <c:v>43027</c:v>
                </c:pt>
                <c:pt idx="201">
                  <c:v>43028</c:v>
                </c:pt>
                <c:pt idx="202">
                  <c:v>43031</c:v>
                </c:pt>
                <c:pt idx="203">
                  <c:v>43032</c:v>
                </c:pt>
                <c:pt idx="204">
                  <c:v>43033</c:v>
                </c:pt>
                <c:pt idx="205">
                  <c:v>43034</c:v>
                </c:pt>
                <c:pt idx="206">
                  <c:v>43035</c:v>
                </c:pt>
                <c:pt idx="207">
                  <c:v>43038</c:v>
                </c:pt>
                <c:pt idx="208">
                  <c:v>43039</c:v>
                </c:pt>
                <c:pt idx="209">
                  <c:v>43040</c:v>
                </c:pt>
                <c:pt idx="210">
                  <c:v>43041</c:v>
                </c:pt>
                <c:pt idx="211">
                  <c:v>43042</c:v>
                </c:pt>
                <c:pt idx="212">
                  <c:v>43045</c:v>
                </c:pt>
                <c:pt idx="213">
                  <c:v>43046</c:v>
                </c:pt>
                <c:pt idx="214">
                  <c:v>43047</c:v>
                </c:pt>
                <c:pt idx="215">
                  <c:v>43048</c:v>
                </c:pt>
                <c:pt idx="216">
                  <c:v>43049</c:v>
                </c:pt>
                <c:pt idx="217">
                  <c:v>43052</c:v>
                </c:pt>
                <c:pt idx="218">
                  <c:v>43053</c:v>
                </c:pt>
                <c:pt idx="219">
                  <c:v>43054</c:v>
                </c:pt>
              </c:numCache>
            </c:numRef>
          </c:cat>
          <c:val>
            <c:numRef>
              <c:f>Sheet3!$F$2:$F$221</c:f>
              <c:numCache>
                <c:formatCode>General</c:formatCode>
                <c:ptCount val="220"/>
                <c:pt idx="0">
                  <c:v>3190</c:v>
                </c:pt>
                <c:pt idx="1">
                  <c:v>3190</c:v>
                </c:pt>
                <c:pt idx="2">
                  <c:v>3190</c:v>
                </c:pt>
                <c:pt idx="3">
                  <c:v>3190</c:v>
                </c:pt>
                <c:pt idx="4">
                  <c:v>3190</c:v>
                </c:pt>
                <c:pt idx="5">
                  <c:v>3190</c:v>
                </c:pt>
                <c:pt idx="6">
                  <c:v>3190</c:v>
                </c:pt>
                <c:pt idx="7">
                  <c:v>3190</c:v>
                </c:pt>
                <c:pt idx="8">
                  <c:v>3190</c:v>
                </c:pt>
                <c:pt idx="9">
                  <c:v>3190</c:v>
                </c:pt>
                <c:pt idx="10">
                  <c:v>3190</c:v>
                </c:pt>
                <c:pt idx="11">
                  <c:v>3190</c:v>
                </c:pt>
                <c:pt idx="12">
                  <c:v>3190</c:v>
                </c:pt>
                <c:pt idx="13">
                  <c:v>3190</c:v>
                </c:pt>
                <c:pt idx="14">
                  <c:v>3190</c:v>
                </c:pt>
                <c:pt idx="15">
                  <c:v>3190</c:v>
                </c:pt>
                <c:pt idx="16">
                  <c:v>3190</c:v>
                </c:pt>
                <c:pt idx="17">
                  <c:v>3190</c:v>
                </c:pt>
                <c:pt idx="18">
                  <c:v>3190</c:v>
                </c:pt>
                <c:pt idx="19">
                  <c:v>3190</c:v>
                </c:pt>
                <c:pt idx="20">
                  <c:v>3170</c:v>
                </c:pt>
                <c:pt idx="21">
                  <c:v>3170</c:v>
                </c:pt>
                <c:pt idx="22">
                  <c:v>3170</c:v>
                </c:pt>
                <c:pt idx="23">
                  <c:v>3120</c:v>
                </c:pt>
                <c:pt idx="24">
                  <c:v>3120</c:v>
                </c:pt>
                <c:pt idx="25">
                  <c:v>3120</c:v>
                </c:pt>
                <c:pt idx="26">
                  <c:v>3120</c:v>
                </c:pt>
                <c:pt idx="27">
                  <c:v>3080</c:v>
                </c:pt>
                <c:pt idx="28">
                  <c:v>3080</c:v>
                </c:pt>
                <c:pt idx="29">
                  <c:v>3080</c:v>
                </c:pt>
                <c:pt idx="30">
                  <c:v>3010</c:v>
                </c:pt>
                <c:pt idx="31">
                  <c:v>3010</c:v>
                </c:pt>
                <c:pt idx="32">
                  <c:v>3010</c:v>
                </c:pt>
                <c:pt idx="33">
                  <c:v>2910</c:v>
                </c:pt>
                <c:pt idx="34">
                  <c:v>2910</c:v>
                </c:pt>
                <c:pt idx="35">
                  <c:v>2910</c:v>
                </c:pt>
                <c:pt idx="36">
                  <c:v>2910</c:v>
                </c:pt>
                <c:pt idx="37">
                  <c:v>2910</c:v>
                </c:pt>
                <c:pt idx="38">
                  <c:v>2910</c:v>
                </c:pt>
                <c:pt idx="39">
                  <c:v>2910</c:v>
                </c:pt>
                <c:pt idx="40">
                  <c:v>2900</c:v>
                </c:pt>
                <c:pt idx="41">
                  <c:v>2900</c:v>
                </c:pt>
                <c:pt idx="42">
                  <c:v>2900</c:v>
                </c:pt>
                <c:pt idx="43">
                  <c:v>2900</c:v>
                </c:pt>
                <c:pt idx="44">
                  <c:v>2885</c:v>
                </c:pt>
                <c:pt idx="45">
                  <c:v>2885</c:v>
                </c:pt>
                <c:pt idx="46">
                  <c:v>2885</c:v>
                </c:pt>
                <c:pt idx="47">
                  <c:v>2885</c:v>
                </c:pt>
                <c:pt idx="48">
                  <c:v>2885</c:v>
                </c:pt>
                <c:pt idx="49">
                  <c:v>2885</c:v>
                </c:pt>
                <c:pt idx="50">
                  <c:v>2885</c:v>
                </c:pt>
                <c:pt idx="51">
                  <c:v>2885</c:v>
                </c:pt>
                <c:pt idx="52">
                  <c:v>2855</c:v>
                </c:pt>
                <c:pt idx="53">
                  <c:v>2855</c:v>
                </c:pt>
                <c:pt idx="54">
                  <c:v>2855</c:v>
                </c:pt>
                <c:pt idx="55">
                  <c:v>2855</c:v>
                </c:pt>
                <c:pt idx="56">
                  <c:v>2855</c:v>
                </c:pt>
                <c:pt idx="57">
                  <c:v>2855</c:v>
                </c:pt>
                <c:pt idx="58">
                  <c:v>2855</c:v>
                </c:pt>
                <c:pt idx="59">
                  <c:v>2855</c:v>
                </c:pt>
                <c:pt idx="60">
                  <c:v>2855</c:v>
                </c:pt>
                <c:pt idx="61">
                  <c:v>2855</c:v>
                </c:pt>
                <c:pt idx="62">
                  <c:v>2855</c:v>
                </c:pt>
                <c:pt idx="63">
                  <c:v>2855</c:v>
                </c:pt>
                <c:pt idx="64">
                  <c:v>2855</c:v>
                </c:pt>
                <c:pt idx="65">
                  <c:v>2825</c:v>
                </c:pt>
                <c:pt idx="66">
                  <c:v>2825</c:v>
                </c:pt>
                <c:pt idx="67">
                  <c:v>2825</c:v>
                </c:pt>
                <c:pt idx="68">
                  <c:v>2810</c:v>
                </c:pt>
                <c:pt idx="69">
                  <c:v>2810</c:v>
                </c:pt>
                <c:pt idx="70">
                  <c:v>2810</c:v>
                </c:pt>
                <c:pt idx="71">
                  <c:v>2810</c:v>
                </c:pt>
                <c:pt idx="72">
                  <c:v>2810</c:v>
                </c:pt>
                <c:pt idx="73">
                  <c:v>2810</c:v>
                </c:pt>
                <c:pt idx="74">
                  <c:v>2810</c:v>
                </c:pt>
                <c:pt idx="75">
                  <c:v>2810</c:v>
                </c:pt>
                <c:pt idx="76">
                  <c:v>2810</c:v>
                </c:pt>
                <c:pt idx="77">
                  <c:v>2810</c:v>
                </c:pt>
                <c:pt idx="78">
                  <c:v>2835</c:v>
                </c:pt>
                <c:pt idx="79">
                  <c:v>2835</c:v>
                </c:pt>
                <c:pt idx="80">
                  <c:v>2890</c:v>
                </c:pt>
                <c:pt idx="81">
                  <c:v>2890</c:v>
                </c:pt>
                <c:pt idx="82">
                  <c:v>2890</c:v>
                </c:pt>
                <c:pt idx="83">
                  <c:v>2905</c:v>
                </c:pt>
                <c:pt idx="84">
                  <c:v>2905</c:v>
                </c:pt>
                <c:pt idx="85">
                  <c:v>2905</c:v>
                </c:pt>
                <c:pt idx="86">
                  <c:v>2905</c:v>
                </c:pt>
                <c:pt idx="87">
                  <c:v>2905</c:v>
                </c:pt>
                <c:pt idx="88">
                  <c:v>2905</c:v>
                </c:pt>
                <c:pt idx="89">
                  <c:v>2905</c:v>
                </c:pt>
                <c:pt idx="90">
                  <c:v>2855</c:v>
                </c:pt>
                <c:pt idx="91">
                  <c:v>2855</c:v>
                </c:pt>
                <c:pt idx="92">
                  <c:v>2855</c:v>
                </c:pt>
                <c:pt idx="93">
                  <c:v>2855</c:v>
                </c:pt>
                <c:pt idx="94">
                  <c:v>2855</c:v>
                </c:pt>
                <c:pt idx="95">
                  <c:v>2855</c:v>
                </c:pt>
                <c:pt idx="96">
                  <c:v>2855</c:v>
                </c:pt>
                <c:pt idx="97">
                  <c:v>2855</c:v>
                </c:pt>
                <c:pt idx="98">
                  <c:v>2865</c:v>
                </c:pt>
                <c:pt idx="99">
                  <c:v>2865</c:v>
                </c:pt>
                <c:pt idx="100">
                  <c:v>2865</c:v>
                </c:pt>
                <c:pt idx="101">
                  <c:v>2865</c:v>
                </c:pt>
                <c:pt idx="102">
                  <c:v>2865</c:v>
                </c:pt>
                <c:pt idx="103">
                  <c:v>2830</c:v>
                </c:pt>
                <c:pt idx="104">
                  <c:v>2830</c:v>
                </c:pt>
                <c:pt idx="105">
                  <c:v>2830</c:v>
                </c:pt>
                <c:pt idx="106">
                  <c:v>2800</c:v>
                </c:pt>
                <c:pt idx="107">
                  <c:v>2800</c:v>
                </c:pt>
                <c:pt idx="108">
                  <c:v>2800</c:v>
                </c:pt>
                <c:pt idx="109">
                  <c:v>2800</c:v>
                </c:pt>
                <c:pt idx="110">
                  <c:v>2800</c:v>
                </c:pt>
                <c:pt idx="111">
                  <c:v>2800</c:v>
                </c:pt>
                <c:pt idx="112">
                  <c:v>2800</c:v>
                </c:pt>
                <c:pt idx="113">
                  <c:v>2800</c:v>
                </c:pt>
                <c:pt idx="114">
                  <c:v>2800</c:v>
                </c:pt>
                <c:pt idx="115">
                  <c:v>2800</c:v>
                </c:pt>
                <c:pt idx="116">
                  <c:v>2800</c:v>
                </c:pt>
                <c:pt idx="117">
                  <c:v>2800</c:v>
                </c:pt>
                <c:pt idx="118">
                  <c:v>2875</c:v>
                </c:pt>
                <c:pt idx="119">
                  <c:v>2875</c:v>
                </c:pt>
                <c:pt idx="120">
                  <c:v>2875</c:v>
                </c:pt>
                <c:pt idx="121">
                  <c:v>2925</c:v>
                </c:pt>
                <c:pt idx="122">
                  <c:v>2925</c:v>
                </c:pt>
                <c:pt idx="123">
                  <c:v>2925</c:v>
                </c:pt>
                <c:pt idx="124">
                  <c:v>2925</c:v>
                </c:pt>
                <c:pt idx="125">
                  <c:v>2925</c:v>
                </c:pt>
                <c:pt idx="126">
                  <c:v>2940</c:v>
                </c:pt>
                <c:pt idx="127">
                  <c:v>2940</c:v>
                </c:pt>
                <c:pt idx="128">
                  <c:v>2940</c:v>
                </c:pt>
                <c:pt idx="129">
                  <c:v>2940</c:v>
                </c:pt>
                <c:pt idx="130">
                  <c:v>2940</c:v>
                </c:pt>
                <c:pt idx="131">
                  <c:v>2975</c:v>
                </c:pt>
                <c:pt idx="132">
                  <c:v>2975</c:v>
                </c:pt>
                <c:pt idx="133">
                  <c:v>3005</c:v>
                </c:pt>
                <c:pt idx="134">
                  <c:v>3005</c:v>
                </c:pt>
                <c:pt idx="135">
                  <c:v>3005</c:v>
                </c:pt>
                <c:pt idx="136">
                  <c:v>3005</c:v>
                </c:pt>
                <c:pt idx="137">
                  <c:v>3005</c:v>
                </c:pt>
                <c:pt idx="138">
                  <c:v>3005</c:v>
                </c:pt>
                <c:pt idx="139">
                  <c:v>3005</c:v>
                </c:pt>
                <c:pt idx="140">
                  <c:v>3005</c:v>
                </c:pt>
                <c:pt idx="141">
                  <c:v>3005</c:v>
                </c:pt>
                <c:pt idx="142">
                  <c:v>3005</c:v>
                </c:pt>
                <c:pt idx="143">
                  <c:v>3005</c:v>
                </c:pt>
                <c:pt idx="144">
                  <c:v>3005</c:v>
                </c:pt>
                <c:pt idx="145">
                  <c:v>3005</c:v>
                </c:pt>
                <c:pt idx="146">
                  <c:v>3005</c:v>
                </c:pt>
                <c:pt idx="147">
                  <c:v>3005</c:v>
                </c:pt>
                <c:pt idx="148">
                  <c:v>3005</c:v>
                </c:pt>
                <c:pt idx="149">
                  <c:v>3005</c:v>
                </c:pt>
                <c:pt idx="150">
                  <c:v>3005</c:v>
                </c:pt>
                <c:pt idx="151">
                  <c:v>3005</c:v>
                </c:pt>
                <c:pt idx="152">
                  <c:v>3005</c:v>
                </c:pt>
                <c:pt idx="153">
                  <c:v>3005</c:v>
                </c:pt>
                <c:pt idx="154">
                  <c:v>3005</c:v>
                </c:pt>
                <c:pt idx="155">
                  <c:v>3005</c:v>
                </c:pt>
                <c:pt idx="156">
                  <c:v>3005</c:v>
                </c:pt>
                <c:pt idx="157">
                  <c:v>3005</c:v>
                </c:pt>
                <c:pt idx="158">
                  <c:v>3005</c:v>
                </c:pt>
                <c:pt idx="159">
                  <c:v>3005</c:v>
                </c:pt>
                <c:pt idx="160">
                  <c:v>3005</c:v>
                </c:pt>
                <c:pt idx="161">
                  <c:v>3005</c:v>
                </c:pt>
                <c:pt idx="162">
                  <c:v>3005</c:v>
                </c:pt>
                <c:pt idx="163">
                  <c:v>3005</c:v>
                </c:pt>
                <c:pt idx="164">
                  <c:v>3005</c:v>
                </c:pt>
                <c:pt idx="165">
                  <c:v>3005</c:v>
                </c:pt>
                <c:pt idx="166">
                  <c:v>3005</c:v>
                </c:pt>
                <c:pt idx="167">
                  <c:v>3005</c:v>
                </c:pt>
                <c:pt idx="168">
                  <c:v>3005</c:v>
                </c:pt>
                <c:pt idx="169">
                  <c:v>3005</c:v>
                </c:pt>
                <c:pt idx="170">
                  <c:v>3005</c:v>
                </c:pt>
                <c:pt idx="171">
                  <c:v>3005</c:v>
                </c:pt>
                <c:pt idx="172">
                  <c:v>3005</c:v>
                </c:pt>
                <c:pt idx="173">
                  <c:v>3005</c:v>
                </c:pt>
                <c:pt idx="174">
                  <c:v>3005</c:v>
                </c:pt>
                <c:pt idx="175">
                  <c:v>3055</c:v>
                </c:pt>
                <c:pt idx="176">
                  <c:v>3055</c:v>
                </c:pt>
                <c:pt idx="177">
                  <c:v>3055</c:v>
                </c:pt>
                <c:pt idx="178">
                  <c:v>3055</c:v>
                </c:pt>
                <c:pt idx="179">
                  <c:v>3105</c:v>
                </c:pt>
                <c:pt idx="180">
                  <c:v>3205</c:v>
                </c:pt>
                <c:pt idx="181">
                  <c:v>3205</c:v>
                </c:pt>
                <c:pt idx="182">
                  <c:v>3205</c:v>
                </c:pt>
                <c:pt idx="183">
                  <c:v>3205</c:v>
                </c:pt>
                <c:pt idx="184">
                  <c:v>3255</c:v>
                </c:pt>
                <c:pt idx="185">
                  <c:v>3255</c:v>
                </c:pt>
                <c:pt idx="186">
                  <c:v>3255</c:v>
                </c:pt>
                <c:pt idx="187">
                  <c:v>3330</c:v>
                </c:pt>
                <c:pt idx="188">
                  <c:v>3330</c:v>
                </c:pt>
                <c:pt idx="189">
                  <c:v>3330</c:v>
                </c:pt>
                <c:pt idx="190">
                  <c:v>3430</c:v>
                </c:pt>
                <c:pt idx="191">
                  <c:v>3430</c:v>
                </c:pt>
                <c:pt idx="192">
                  <c:v>3505</c:v>
                </c:pt>
                <c:pt idx="193">
                  <c:v>3505</c:v>
                </c:pt>
                <c:pt idx="194">
                  <c:v>3505</c:v>
                </c:pt>
                <c:pt idx="195">
                  <c:v>3555</c:v>
                </c:pt>
                <c:pt idx="196">
                  <c:v>3555</c:v>
                </c:pt>
                <c:pt idx="197">
                  <c:v>3555</c:v>
                </c:pt>
                <c:pt idx="198">
                  <c:v>3555</c:v>
                </c:pt>
                <c:pt idx="199">
                  <c:v>3555</c:v>
                </c:pt>
                <c:pt idx="200">
                  <c:v>3555</c:v>
                </c:pt>
                <c:pt idx="201">
                  <c:v>3555</c:v>
                </c:pt>
                <c:pt idx="202">
                  <c:v>3555</c:v>
                </c:pt>
                <c:pt idx="203">
                  <c:v>3555</c:v>
                </c:pt>
                <c:pt idx="204">
                  <c:v>3555</c:v>
                </c:pt>
                <c:pt idx="205">
                  <c:v>3555</c:v>
                </c:pt>
                <c:pt idx="206">
                  <c:v>3555</c:v>
                </c:pt>
                <c:pt idx="207">
                  <c:v>3555</c:v>
                </c:pt>
                <c:pt idx="208">
                  <c:v>3555</c:v>
                </c:pt>
                <c:pt idx="209">
                  <c:v>3555</c:v>
                </c:pt>
                <c:pt idx="210">
                  <c:v>3555</c:v>
                </c:pt>
                <c:pt idx="211">
                  <c:v>3555</c:v>
                </c:pt>
                <c:pt idx="212">
                  <c:v>3555</c:v>
                </c:pt>
                <c:pt idx="213">
                  <c:v>3530</c:v>
                </c:pt>
                <c:pt idx="214">
                  <c:v>3530</c:v>
                </c:pt>
                <c:pt idx="215">
                  <c:v>3530</c:v>
                </c:pt>
                <c:pt idx="216">
                  <c:v>3530</c:v>
                </c:pt>
                <c:pt idx="217">
                  <c:v>3530</c:v>
                </c:pt>
                <c:pt idx="218">
                  <c:v>3530</c:v>
                </c:pt>
                <c:pt idx="219">
                  <c:v>3530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67-4247-8ABF-E84A74C69FA8}"/>
            </c:ext>
          </c:extLst>
        </c:ser>
        <c:dLbls/>
        <c:marker val="1"/>
        <c:axId val="57715328"/>
        <c:axId val="57733888"/>
      </c:lineChart>
      <c:dateAx>
        <c:axId val="57715328"/>
        <c:scaling>
          <c:orientation val="minMax"/>
          <c:max val="43054"/>
          <c:min val="42736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>
                    <a:solidFill>
                      <a:sysClr val="windowText" lastClr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元</a:t>
                </a:r>
                <a:r>
                  <a:rPr lang="en-US" altLang="zh-CN">
                    <a:solidFill>
                      <a:sysClr val="windowText" lastClr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/</a:t>
                </a:r>
                <a:r>
                  <a:rPr lang="zh-CN" altLang="en-US">
                    <a:solidFill>
                      <a:sysClr val="windowText" lastClr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吨</a:t>
                </a:r>
              </a:p>
            </c:rich>
          </c:tx>
          <c:layout>
            <c:manualLayout>
              <c:xMode val="edge"/>
              <c:yMode val="edge"/>
              <c:x val="5.9555993000875241E-3"/>
              <c:y val="3.8650248748720611E-2"/>
            </c:manualLayout>
          </c:layout>
          <c:spPr>
            <a:noFill/>
            <a:ln>
              <a:noFill/>
            </a:ln>
            <a:effectLst/>
          </c:spPr>
        </c:title>
        <c:numFmt formatCode="m/d" sourceLinked="0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733888"/>
        <c:crosses val="autoZero"/>
        <c:auto val="1"/>
        <c:lblOffset val="100"/>
        <c:baseTimeUnit val="days"/>
        <c:majorUnit val="26"/>
        <c:majorTimeUnit val="days"/>
      </c:dateAx>
      <c:valAx>
        <c:axId val="57733888"/>
        <c:scaling>
          <c:orientation val="minMax"/>
          <c:max val="3700"/>
          <c:min val="2000"/>
        </c:scaling>
        <c:axPos val="l"/>
        <c:numFmt formatCode="General" sourceLinked="1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71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13235497587927"/>
          <c:y val="0.13803217391691472"/>
          <c:w val="0.62772166744243241"/>
          <c:h val="0.1514799169005899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zh-CN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年华东及华南</a:t>
            </a:r>
            <a:r>
              <a:rPr lang="en-US" altLang="zh-CN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zh-CN" sz="1600" b="1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主要仓库库存统计</a:t>
            </a: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c:rich>
      </c:tx>
      <c:layout>
        <c:manualLayout>
          <c:xMode val="edge"/>
          <c:yMode val="edge"/>
          <c:x val="0.19587656899508499"/>
          <c:y val="5.2891105401756964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621454144491704"/>
          <c:y val="0.16483821544230051"/>
          <c:w val="0.85138457665293177"/>
          <c:h val="0.65352401099190738"/>
        </c:manualLayout>
      </c:layout>
      <c:lineChart>
        <c:grouping val="standard"/>
        <c:ser>
          <c:idx val="0"/>
          <c:order val="0"/>
          <c:tx>
            <c:strRef>
              <c:f>华东及华南库存!$B$1</c:f>
              <c:strCache>
                <c:ptCount val="1"/>
                <c:pt idx="0">
                  <c:v>总库存</c:v>
                </c:pt>
              </c:strCache>
            </c:strRef>
          </c:tx>
          <c:spPr>
            <a:ln w="28575" cap="rnd">
              <a:solidFill>
                <a:srgbClr val="F35C4C"/>
              </a:solidFill>
              <a:round/>
            </a:ln>
            <a:effectLst/>
          </c:spPr>
          <c:marker>
            <c:symbol val="none"/>
          </c:marker>
          <c:cat>
            <c:numRef>
              <c:f>华东及华南库存!$A$2:$A$44</c:f>
              <c:numCache>
                <c:formatCode>m/d/yyyy</c:formatCode>
                <c:ptCount val="43"/>
                <c:pt idx="0">
                  <c:v>42741</c:v>
                </c:pt>
                <c:pt idx="1">
                  <c:v>42748</c:v>
                </c:pt>
                <c:pt idx="2">
                  <c:v>42755</c:v>
                </c:pt>
                <c:pt idx="3">
                  <c:v>42769</c:v>
                </c:pt>
                <c:pt idx="4">
                  <c:v>42776</c:v>
                </c:pt>
                <c:pt idx="5">
                  <c:v>42783</c:v>
                </c:pt>
                <c:pt idx="6">
                  <c:v>42790</c:v>
                </c:pt>
                <c:pt idx="7">
                  <c:v>42797</c:v>
                </c:pt>
                <c:pt idx="8">
                  <c:v>42804</c:v>
                </c:pt>
                <c:pt idx="9">
                  <c:v>42811</c:v>
                </c:pt>
                <c:pt idx="10">
                  <c:v>42818</c:v>
                </c:pt>
                <c:pt idx="11">
                  <c:v>42825</c:v>
                </c:pt>
                <c:pt idx="12">
                  <c:v>42832</c:v>
                </c:pt>
                <c:pt idx="13">
                  <c:v>42839</c:v>
                </c:pt>
                <c:pt idx="14">
                  <c:v>42846</c:v>
                </c:pt>
                <c:pt idx="15">
                  <c:v>42853</c:v>
                </c:pt>
                <c:pt idx="16">
                  <c:v>42860</c:v>
                </c:pt>
                <c:pt idx="17">
                  <c:v>42867</c:v>
                </c:pt>
                <c:pt idx="18">
                  <c:v>42874</c:v>
                </c:pt>
                <c:pt idx="19">
                  <c:v>42881</c:v>
                </c:pt>
                <c:pt idx="20">
                  <c:v>42888</c:v>
                </c:pt>
                <c:pt idx="21">
                  <c:v>42895</c:v>
                </c:pt>
                <c:pt idx="22">
                  <c:v>42902</c:v>
                </c:pt>
                <c:pt idx="23">
                  <c:v>42909</c:v>
                </c:pt>
                <c:pt idx="24">
                  <c:v>42916</c:v>
                </c:pt>
                <c:pt idx="25">
                  <c:v>42923</c:v>
                </c:pt>
                <c:pt idx="26">
                  <c:v>42930</c:v>
                </c:pt>
                <c:pt idx="27">
                  <c:v>42937</c:v>
                </c:pt>
                <c:pt idx="28">
                  <c:v>42944</c:v>
                </c:pt>
                <c:pt idx="29">
                  <c:v>42951</c:v>
                </c:pt>
                <c:pt idx="30">
                  <c:v>42958</c:v>
                </c:pt>
                <c:pt idx="31">
                  <c:v>42965</c:v>
                </c:pt>
                <c:pt idx="32">
                  <c:v>42972</c:v>
                </c:pt>
                <c:pt idx="33">
                  <c:v>42979</c:v>
                </c:pt>
                <c:pt idx="34">
                  <c:v>42986</c:v>
                </c:pt>
                <c:pt idx="35">
                  <c:v>42993</c:v>
                </c:pt>
                <c:pt idx="36">
                  <c:v>43000</c:v>
                </c:pt>
                <c:pt idx="37">
                  <c:v>43014</c:v>
                </c:pt>
                <c:pt idx="38">
                  <c:v>43021</c:v>
                </c:pt>
                <c:pt idx="39">
                  <c:v>43028</c:v>
                </c:pt>
                <c:pt idx="40">
                  <c:v>43035</c:v>
                </c:pt>
                <c:pt idx="41">
                  <c:v>43042</c:v>
                </c:pt>
                <c:pt idx="42">
                  <c:v>43049</c:v>
                </c:pt>
              </c:numCache>
            </c:numRef>
          </c:cat>
          <c:val>
            <c:numRef>
              <c:f>华东及华南库存!$B$2:$B$44</c:f>
              <c:numCache>
                <c:formatCode>General</c:formatCode>
                <c:ptCount val="43"/>
                <c:pt idx="0">
                  <c:v>216000</c:v>
                </c:pt>
                <c:pt idx="1">
                  <c:v>237000</c:v>
                </c:pt>
                <c:pt idx="2">
                  <c:v>250000</c:v>
                </c:pt>
                <c:pt idx="3">
                  <c:v>295000</c:v>
                </c:pt>
                <c:pt idx="4">
                  <c:v>309000</c:v>
                </c:pt>
                <c:pt idx="5">
                  <c:v>321000</c:v>
                </c:pt>
                <c:pt idx="6">
                  <c:v>340000</c:v>
                </c:pt>
                <c:pt idx="7">
                  <c:v>314000</c:v>
                </c:pt>
                <c:pt idx="8">
                  <c:v>309000</c:v>
                </c:pt>
                <c:pt idx="9">
                  <c:v>299000</c:v>
                </c:pt>
                <c:pt idx="10">
                  <c:v>304000</c:v>
                </c:pt>
                <c:pt idx="11">
                  <c:v>309000</c:v>
                </c:pt>
                <c:pt idx="12">
                  <c:v>307000</c:v>
                </c:pt>
                <c:pt idx="13">
                  <c:v>319000</c:v>
                </c:pt>
                <c:pt idx="14">
                  <c:v>302000</c:v>
                </c:pt>
                <c:pt idx="15">
                  <c:v>279000</c:v>
                </c:pt>
                <c:pt idx="16">
                  <c:v>254000</c:v>
                </c:pt>
                <c:pt idx="17">
                  <c:v>251000</c:v>
                </c:pt>
                <c:pt idx="18">
                  <c:v>233000</c:v>
                </c:pt>
                <c:pt idx="19">
                  <c:v>219000</c:v>
                </c:pt>
                <c:pt idx="20">
                  <c:v>189000</c:v>
                </c:pt>
                <c:pt idx="21">
                  <c:v>205000</c:v>
                </c:pt>
                <c:pt idx="22">
                  <c:v>187000</c:v>
                </c:pt>
                <c:pt idx="23">
                  <c:v>180000</c:v>
                </c:pt>
                <c:pt idx="24">
                  <c:v>164000</c:v>
                </c:pt>
                <c:pt idx="25">
                  <c:v>165000</c:v>
                </c:pt>
                <c:pt idx="26">
                  <c:v>161000</c:v>
                </c:pt>
                <c:pt idx="27">
                  <c:v>159000</c:v>
                </c:pt>
                <c:pt idx="28">
                  <c:v>150000</c:v>
                </c:pt>
                <c:pt idx="29">
                  <c:v>144000</c:v>
                </c:pt>
                <c:pt idx="30">
                  <c:v>140000</c:v>
                </c:pt>
                <c:pt idx="31">
                  <c:v>140000</c:v>
                </c:pt>
                <c:pt idx="32">
                  <c:v>150000</c:v>
                </c:pt>
                <c:pt idx="33">
                  <c:v>158000</c:v>
                </c:pt>
                <c:pt idx="34">
                  <c:v>166000</c:v>
                </c:pt>
                <c:pt idx="35">
                  <c:v>174000</c:v>
                </c:pt>
                <c:pt idx="36">
                  <c:v>166000</c:v>
                </c:pt>
                <c:pt idx="37">
                  <c:v>177000</c:v>
                </c:pt>
                <c:pt idx="38">
                  <c:v>188000</c:v>
                </c:pt>
                <c:pt idx="39">
                  <c:v>185000</c:v>
                </c:pt>
                <c:pt idx="40">
                  <c:v>181000</c:v>
                </c:pt>
                <c:pt idx="41">
                  <c:v>179500</c:v>
                </c:pt>
                <c:pt idx="42">
                  <c:v>173000</c:v>
                </c:pt>
              </c:numCache>
            </c:numRef>
          </c:val>
        </c:ser>
        <c:dLbls/>
        <c:marker val="1"/>
        <c:axId val="57657216"/>
        <c:axId val="57658752"/>
      </c:lineChart>
      <c:dateAx>
        <c:axId val="57657216"/>
        <c:scaling>
          <c:orientation val="minMax"/>
        </c:scaling>
        <c:axPos val="b"/>
        <c:numFmt formatCode="yy/m/d;@" sourceLinked="0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658752"/>
        <c:crosses val="autoZero"/>
        <c:auto val="1"/>
        <c:lblOffset val="100"/>
        <c:baseTimeUnit val="days"/>
      </c:dateAx>
      <c:valAx>
        <c:axId val="57658752"/>
        <c:scaling>
          <c:orientation val="minMax"/>
          <c:min val="15000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65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2013-2017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产能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产量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开工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率走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势图</a:t>
            </a:r>
          </a:p>
        </c:rich>
      </c:tx>
      <c:layout>
        <c:manualLayout>
          <c:xMode val="edge"/>
          <c:yMode val="edge"/>
          <c:x val="0.15183704197411457"/>
          <c:y val="8.8194994231035001E-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7072743055555559E-2"/>
          <c:y val="0.15700798611111141"/>
          <c:w val="0.84313385416666653"/>
          <c:h val="0.6454347222222222"/>
        </c:manualLayout>
      </c:layout>
      <c:barChart>
        <c:barDir val="col"/>
        <c:grouping val="clustered"/>
        <c:ser>
          <c:idx val="0"/>
          <c:order val="0"/>
          <c:tx>
            <c:strRef>
              <c:f>产能产量开工率!$B$1</c:f>
              <c:strCache>
                <c:ptCount val="1"/>
                <c:pt idx="0">
                  <c:v>产能</c:v>
                </c:pt>
              </c:strCache>
            </c:strRef>
          </c:tx>
          <c:spPr>
            <a:solidFill>
              <a:srgbClr val="F0825F"/>
            </a:solidFill>
            <a:ln>
              <a:noFill/>
            </a:ln>
            <a:effectLst/>
          </c:spPr>
          <c:cat>
            <c:strRef>
              <c:f>产能产量开工率!$A$2:$A$6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2017年E</c:v>
                </c:pt>
              </c:strCache>
            </c:strRef>
          </c:cat>
          <c:val>
            <c:numRef>
              <c:f>产能产量开工率!$B$2:$B$6</c:f>
              <c:numCache>
                <c:formatCode>General</c:formatCode>
                <c:ptCount val="5"/>
                <c:pt idx="0">
                  <c:v>2477</c:v>
                </c:pt>
                <c:pt idx="1">
                  <c:v>2449</c:v>
                </c:pt>
                <c:pt idx="2">
                  <c:v>2222</c:v>
                </c:pt>
                <c:pt idx="3">
                  <c:v>2299</c:v>
                </c:pt>
                <c:pt idx="4">
                  <c:v>2368</c:v>
                </c:pt>
              </c:numCache>
            </c:numRef>
          </c:val>
        </c:ser>
        <c:ser>
          <c:idx val="1"/>
          <c:order val="1"/>
          <c:tx>
            <c:strRef>
              <c:f>产能产量开工率!$C$1</c:f>
              <c:strCache>
                <c:ptCount val="1"/>
                <c:pt idx="0">
                  <c:v>产量</c:v>
                </c:pt>
              </c:strCache>
            </c:strRef>
          </c:tx>
          <c:spPr>
            <a:solidFill>
              <a:srgbClr val="366D9D"/>
            </a:solidFill>
            <a:ln>
              <a:noFill/>
            </a:ln>
            <a:effectLst/>
          </c:spPr>
          <c:cat>
            <c:strRef>
              <c:f>产能产量开工率!$A$2:$A$6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2017年E</c:v>
                </c:pt>
              </c:strCache>
            </c:strRef>
          </c:cat>
          <c:val>
            <c:numRef>
              <c:f>产能产量开工率!$C$2:$C$6</c:f>
              <c:numCache>
                <c:formatCode>General</c:formatCode>
                <c:ptCount val="5"/>
                <c:pt idx="0">
                  <c:v>1529</c:v>
                </c:pt>
                <c:pt idx="1">
                  <c:v>1629.6</c:v>
                </c:pt>
                <c:pt idx="2">
                  <c:v>1609.2</c:v>
                </c:pt>
                <c:pt idx="3">
                  <c:v>1669.2</c:v>
                </c:pt>
                <c:pt idx="4">
                  <c:v>1827</c:v>
                </c:pt>
              </c:numCache>
            </c:numRef>
          </c:val>
        </c:ser>
        <c:dLbls/>
        <c:gapWidth val="219"/>
        <c:overlap val="-27"/>
        <c:axId val="55078272"/>
        <c:axId val="55096448"/>
      </c:barChart>
      <c:lineChart>
        <c:grouping val="standard"/>
        <c:ser>
          <c:idx val="2"/>
          <c:order val="2"/>
          <c:tx>
            <c:strRef>
              <c:f>产能产量开工率!$D$1</c:f>
              <c:strCache>
                <c:ptCount val="1"/>
                <c:pt idx="0">
                  <c:v>开工率</c:v>
                </c:pt>
              </c:strCache>
            </c:strRef>
          </c:tx>
          <c:spPr>
            <a:ln w="28575" cap="rnd">
              <a:solidFill>
                <a:srgbClr val="FEAB4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282051282051305E-2"/>
                  <c:y val="-4.40972222222223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282051282051357E-2"/>
                  <c:y val="2.64583333333333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9957264957266E-2"/>
                  <c:y val="-3.08680555555555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282051282051305E-2"/>
                  <c:y val="6.173611111111118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705128205128303E-2"/>
                  <c:y val="-5.291666666666673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产能产量开工率!$A$2:$A$6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2017年E</c:v>
                </c:pt>
              </c:strCache>
            </c:strRef>
          </c:cat>
          <c:val>
            <c:numRef>
              <c:f>产能产量开工率!$D$2:$D$6</c:f>
              <c:numCache>
                <c:formatCode>0.00%</c:formatCode>
                <c:ptCount val="5"/>
                <c:pt idx="0">
                  <c:v>0.6172789664917242</c:v>
                </c:pt>
                <c:pt idx="1">
                  <c:v>0.66541445487954265</c:v>
                </c:pt>
                <c:pt idx="2">
                  <c:v>0.72421242124212426</c:v>
                </c:pt>
                <c:pt idx="3">
                  <c:v>0.72922673656618675</c:v>
                </c:pt>
                <c:pt idx="4">
                  <c:v>0.77480916000000033</c:v>
                </c:pt>
              </c:numCache>
            </c:numRef>
          </c:val>
        </c:ser>
        <c:dLbls/>
        <c:marker val="1"/>
        <c:axId val="55107968"/>
        <c:axId val="55097984"/>
      </c:lineChart>
      <c:catAx>
        <c:axId val="55078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096448"/>
        <c:crosses val="autoZero"/>
        <c:auto val="1"/>
        <c:lblAlgn val="ctr"/>
        <c:lblOffset val="100"/>
      </c:catAx>
      <c:valAx>
        <c:axId val="550964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078272"/>
        <c:crosses val="autoZero"/>
        <c:crossBetween val="between"/>
      </c:valAx>
      <c:valAx>
        <c:axId val="55097984"/>
        <c:scaling>
          <c:orientation val="minMax"/>
        </c:scaling>
        <c:axPos val="r"/>
        <c:numFmt formatCode="0%" sourceLinked="0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107968"/>
        <c:crosses val="max"/>
        <c:crossBetween val="between"/>
      </c:valAx>
      <c:catAx>
        <c:axId val="55107968"/>
        <c:scaling>
          <c:orientation val="minMax"/>
        </c:scaling>
        <c:delete val="1"/>
        <c:axPos val="b"/>
        <c:numFmt formatCode="General" sourceLinked="1"/>
        <c:tickLblPos val="none"/>
        <c:crossAx val="55097984"/>
        <c:crosses val="autoZero"/>
        <c:auto val="1"/>
        <c:lblAlgn val="ctr"/>
        <c:lblOffset val="10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6933760683760682"/>
          <c:y val="0.12742569444444443"/>
          <c:w val="0.4624102564102564"/>
          <c:h val="7.97406250000000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200" b="1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2010-2017</a:t>
            </a:r>
            <a:r>
              <a:rPr lang="zh-CN" altLang="en-US" sz="1200" b="1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b="1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CPI-PPI</a:t>
            </a:r>
            <a:r>
              <a:rPr lang="zh-CN" altLang="en-US" sz="1200" b="1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rPr>
              <a:t>数据统计分析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6580927384076991E-2"/>
          <c:y val="0.16759259259259288"/>
          <c:w val="0.90286351706036749"/>
          <c:h val="0.7172448235637225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Sheet1!$A$2:$A$94</c:f>
              <c:numCache>
                <c:formatCode>yyyy"年"m"月";@</c:formatCode>
                <c:ptCount val="93"/>
                <c:pt idx="0">
                  <c:v>40209</c:v>
                </c:pt>
                <c:pt idx="1">
                  <c:v>40237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40390</c:v>
                </c:pt>
                <c:pt idx="7">
                  <c:v>40421</c:v>
                </c:pt>
                <c:pt idx="8">
                  <c:v>40451</c:v>
                </c:pt>
                <c:pt idx="9">
                  <c:v>40482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40663</c:v>
                </c:pt>
                <c:pt idx="16">
                  <c:v>40694</c:v>
                </c:pt>
                <c:pt idx="17">
                  <c:v>40724</c:v>
                </c:pt>
                <c:pt idx="18">
                  <c:v>40755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40908</c:v>
                </c:pt>
                <c:pt idx="24">
                  <c:v>40939</c:v>
                </c:pt>
                <c:pt idx="25">
                  <c:v>40968</c:v>
                </c:pt>
                <c:pt idx="26">
                  <c:v>40999</c:v>
                </c:pt>
                <c:pt idx="27">
                  <c:v>41029</c:v>
                </c:pt>
                <c:pt idx="28">
                  <c:v>41060</c:v>
                </c:pt>
                <c:pt idx="29">
                  <c:v>41090</c:v>
                </c:pt>
                <c:pt idx="30">
                  <c:v>41121</c:v>
                </c:pt>
                <c:pt idx="31">
                  <c:v>41152</c:v>
                </c:pt>
                <c:pt idx="32">
                  <c:v>41182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41364</c:v>
                </c:pt>
                <c:pt idx="39">
                  <c:v>41394</c:v>
                </c:pt>
                <c:pt idx="40">
                  <c:v>41425</c:v>
                </c:pt>
                <c:pt idx="41">
                  <c:v>41455</c:v>
                </c:pt>
                <c:pt idx="42">
                  <c:v>41486</c:v>
                </c:pt>
                <c:pt idx="43">
                  <c:v>41517</c:v>
                </c:pt>
                <c:pt idx="44">
                  <c:v>41547</c:v>
                </c:pt>
                <c:pt idx="45">
                  <c:v>41578</c:v>
                </c:pt>
                <c:pt idx="46">
                  <c:v>41608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41790</c:v>
                </c:pt>
                <c:pt idx="53">
                  <c:v>41820</c:v>
                </c:pt>
                <c:pt idx="54">
                  <c:v>41851</c:v>
                </c:pt>
                <c:pt idx="55">
                  <c:v>41882</c:v>
                </c:pt>
                <c:pt idx="56">
                  <c:v>41912</c:v>
                </c:pt>
                <c:pt idx="57">
                  <c:v>41943</c:v>
                </c:pt>
                <c:pt idx="58">
                  <c:v>41973</c:v>
                </c:pt>
                <c:pt idx="59">
                  <c:v>42004</c:v>
                </c:pt>
                <c:pt idx="60">
                  <c:v>42035</c:v>
                </c:pt>
                <c:pt idx="61">
                  <c:v>42063</c:v>
                </c:pt>
                <c:pt idx="62">
                  <c:v>42094</c:v>
                </c:pt>
                <c:pt idx="63">
                  <c:v>42124</c:v>
                </c:pt>
                <c:pt idx="64">
                  <c:v>42155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42308</c:v>
                </c:pt>
                <c:pt idx="70">
                  <c:v>42338</c:v>
                </c:pt>
                <c:pt idx="71">
                  <c:v>42369</c:v>
                </c:pt>
                <c:pt idx="72">
                  <c:v>42400</c:v>
                </c:pt>
                <c:pt idx="73">
                  <c:v>42429</c:v>
                </c:pt>
                <c:pt idx="74">
                  <c:v>42460</c:v>
                </c:pt>
                <c:pt idx="75">
                  <c:v>42490</c:v>
                </c:pt>
                <c:pt idx="76">
                  <c:v>42521</c:v>
                </c:pt>
                <c:pt idx="77">
                  <c:v>42551</c:v>
                </c:pt>
                <c:pt idx="78">
                  <c:v>42582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42735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42855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  <c:pt idx="91">
                  <c:v>42978</c:v>
                </c:pt>
                <c:pt idx="92">
                  <c:v>42979</c:v>
                </c:pt>
              </c:numCache>
            </c:numRef>
          </c:cat>
          <c:val>
            <c:numRef>
              <c:f>Sheet1!$B$2:$B$94</c:f>
              <c:numCache>
                <c:formatCode>General</c:formatCode>
                <c:ptCount val="93"/>
                <c:pt idx="0">
                  <c:v>1.5</c:v>
                </c:pt>
                <c:pt idx="1">
                  <c:v>2.7</c:v>
                </c:pt>
                <c:pt idx="2">
                  <c:v>2.4</c:v>
                </c:pt>
                <c:pt idx="3">
                  <c:v>2.8</c:v>
                </c:pt>
                <c:pt idx="4">
                  <c:v>3.1</c:v>
                </c:pt>
                <c:pt idx="5">
                  <c:v>2.9</c:v>
                </c:pt>
                <c:pt idx="6">
                  <c:v>3.3</c:v>
                </c:pt>
                <c:pt idx="7">
                  <c:v>3.5</c:v>
                </c:pt>
                <c:pt idx="8">
                  <c:v>3.6</c:v>
                </c:pt>
                <c:pt idx="9">
                  <c:v>4.4000000000000004</c:v>
                </c:pt>
                <c:pt idx="10">
                  <c:v>5.0999999999999996</c:v>
                </c:pt>
                <c:pt idx="11">
                  <c:v>4.5999999999999996</c:v>
                </c:pt>
                <c:pt idx="12">
                  <c:v>4.9000000000000004</c:v>
                </c:pt>
                <c:pt idx="13">
                  <c:v>4.944</c:v>
                </c:pt>
                <c:pt idx="14">
                  <c:v>5.383</c:v>
                </c:pt>
                <c:pt idx="15">
                  <c:v>5.3439999999999985</c:v>
                </c:pt>
                <c:pt idx="16">
                  <c:v>5.5149999999999944</c:v>
                </c:pt>
                <c:pt idx="17">
                  <c:v>6.3549999999999951</c:v>
                </c:pt>
                <c:pt idx="18">
                  <c:v>6.4509999999999996</c:v>
                </c:pt>
                <c:pt idx="19">
                  <c:v>6.1509999999999945</c:v>
                </c:pt>
                <c:pt idx="20">
                  <c:v>6.0669999999999975</c:v>
                </c:pt>
                <c:pt idx="21">
                  <c:v>5.4950000000000001</c:v>
                </c:pt>
                <c:pt idx="22">
                  <c:v>4.2249999999999943</c:v>
                </c:pt>
                <c:pt idx="23">
                  <c:v>4.07</c:v>
                </c:pt>
                <c:pt idx="24">
                  <c:v>4.5</c:v>
                </c:pt>
                <c:pt idx="25">
                  <c:v>3.2</c:v>
                </c:pt>
                <c:pt idx="26">
                  <c:v>3.6</c:v>
                </c:pt>
                <c:pt idx="27">
                  <c:v>3.4</c:v>
                </c:pt>
                <c:pt idx="28">
                  <c:v>3</c:v>
                </c:pt>
                <c:pt idx="29">
                  <c:v>2.2000000000000002</c:v>
                </c:pt>
                <c:pt idx="30">
                  <c:v>1.8</c:v>
                </c:pt>
                <c:pt idx="31">
                  <c:v>2</c:v>
                </c:pt>
                <c:pt idx="32">
                  <c:v>1.9000000000000001</c:v>
                </c:pt>
                <c:pt idx="33">
                  <c:v>1.7</c:v>
                </c:pt>
                <c:pt idx="34">
                  <c:v>2</c:v>
                </c:pt>
                <c:pt idx="35">
                  <c:v>2.5</c:v>
                </c:pt>
                <c:pt idx="36">
                  <c:v>2.0305</c:v>
                </c:pt>
                <c:pt idx="37">
                  <c:v>3.2197999999999998</c:v>
                </c:pt>
                <c:pt idx="38">
                  <c:v>2.0695999999999999</c:v>
                </c:pt>
                <c:pt idx="39">
                  <c:v>2.3860999999999977</c:v>
                </c:pt>
                <c:pt idx="40">
                  <c:v>2.0981000000000001</c:v>
                </c:pt>
                <c:pt idx="41">
                  <c:v>2.6684000000000001</c:v>
                </c:pt>
                <c:pt idx="42">
                  <c:v>2.6741000000000001</c:v>
                </c:pt>
                <c:pt idx="43">
                  <c:v>2.5665999999999998</c:v>
                </c:pt>
                <c:pt idx="44">
                  <c:v>3.0518999999999972</c:v>
                </c:pt>
                <c:pt idx="45">
                  <c:v>3.2058</c:v>
                </c:pt>
                <c:pt idx="46">
                  <c:v>3.0179999999999998</c:v>
                </c:pt>
                <c:pt idx="47">
                  <c:v>2.4986999999999977</c:v>
                </c:pt>
                <c:pt idx="48">
                  <c:v>2.4861</c:v>
                </c:pt>
                <c:pt idx="49">
                  <c:v>1.9511000000000001</c:v>
                </c:pt>
                <c:pt idx="50">
                  <c:v>2.3847999999999998</c:v>
                </c:pt>
                <c:pt idx="51">
                  <c:v>1.8013999999999986</c:v>
                </c:pt>
                <c:pt idx="52">
                  <c:v>2.4773000000000001</c:v>
                </c:pt>
                <c:pt idx="53">
                  <c:v>2.336099999999997</c:v>
                </c:pt>
                <c:pt idx="54">
                  <c:v>2.2852000000000001</c:v>
                </c:pt>
                <c:pt idx="55">
                  <c:v>1.9908999999999999</c:v>
                </c:pt>
                <c:pt idx="56">
                  <c:v>1.6274999999999986</c:v>
                </c:pt>
                <c:pt idx="57">
                  <c:v>1.6011</c:v>
                </c:pt>
                <c:pt idx="58">
                  <c:v>1.4392999999999982</c:v>
                </c:pt>
                <c:pt idx="59">
                  <c:v>1.5055999999999985</c:v>
                </c:pt>
                <c:pt idx="60">
                  <c:v>0.76380000000000092</c:v>
                </c:pt>
                <c:pt idx="61">
                  <c:v>1.4310999999999985</c:v>
                </c:pt>
                <c:pt idx="62">
                  <c:v>1.3757999999999986</c:v>
                </c:pt>
                <c:pt idx="63">
                  <c:v>1.5090999999999988</c:v>
                </c:pt>
                <c:pt idx="64">
                  <c:v>1.2307999999999986</c:v>
                </c:pt>
                <c:pt idx="65">
                  <c:v>1.3909</c:v>
                </c:pt>
                <c:pt idx="66">
                  <c:v>1.6473</c:v>
                </c:pt>
                <c:pt idx="67">
                  <c:v>1.9554</c:v>
                </c:pt>
                <c:pt idx="68">
                  <c:v>1.5955999999999986</c:v>
                </c:pt>
                <c:pt idx="69">
                  <c:v>1.2673999999999987</c:v>
                </c:pt>
                <c:pt idx="70">
                  <c:v>1.4855999999999983</c:v>
                </c:pt>
                <c:pt idx="71">
                  <c:v>1.6</c:v>
                </c:pt>
                <c:pt idx="72">
                  <c:v>1.8</c:v>
                </c:pt>
                <c:pt idx="73">
                  <c:v>2.2999999999999998</c:v>
                </c:pt>
                <c:pt idx="74">
                  <c:v>2.3013910000000002</c:v>
                </c:pt>
                <c:pt idx="75">
                  <c:v>2.3278649999999987</c:v>
                </c:pt>
                <c:pt idx="76">
                  <c:v>2.038999</c:v>
                </c:pt>
                <c:pt idx="77">
                  <c:v>1.8795029999999999</c:v>
                </c:pt>
                <c:pt idx="78">
                  <c:v>1.7651129999999999</c:v>
                </c:pt>
                <c:pt idx="79">
                  <c:v>1.3397729999999999</c:v>
                </c:pt>
                <c:pt idx="80">
                  <c:v>1.920226</c:v>
                </c:pt>
                <c:pt idx="81">
                  <c:v>2.0959469999999971</c:v>
                </c:pt>
                <c:pt idx="82">
                  <c:v>2.2522579999999977</c:v>
                </c:pt>
                <c:pt idx="83">
                  <c:v>2.0765449999999972</c:v>
                </c:pt>
                <c:pt idx="84">
                  <c:v>2.5490549999999987</c:v>
                </c:pt>
                <c:pt idx="85">
                  <c:v>0.8</c:v>
                </c:pt>
                <c:pt idx="86">
                  <c:v>0.9</c:v>
                </c:pt>
                <c:pt idx="87">
                  <c:v>1.2</c:v>
                </c:pt>
                <c:pt idx="88">
                  <c:v>1.5</c:v>
                </c:pt>
                <c:pt idx="89">
                  <c:v>1.5</c:v>
                </c:pt>
                <c:pt idx="90">
                  <c:v>1.4</c:v>
                </c:pt>
                <c:pt idx="91">
                  <c:v>1.8</c:v>
                </c:pt>
                <c:pt idx="9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7E-4525-9E9A-6395CA616F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PPI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Sheet1!$A$2:$A$94</c:f>
              <c:numCache>
                <c:formatCode>yyyy"年"m"月";@</c:formatCode>
                <c:ptCount val="93"/>
                <c:pt idx="0">
                  <c:v>40209</c:v>
                </c:pt>
                <c:pt idx="1">
                  <c:v>40237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40390</c:v>
                </c:pt>
                <c:pt idx="7">
                  <c:v>40421</c:v>
                </c:pt>
                <c:pt idx="8">
                  <c:v>40451</c:v>
                </c:pt>
                <c:pt idx="9">
                  <c:v>40482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40663</c:v>
                </c:pt>
                <c:pt idx="16">
                  <c:v>40694</c:v>
                </c:pt>
                <c:pt idx="17">
                  <c:v>40724</c:v>
                </c:pt>
                <c:pt idx="18">
                  <c:v>40755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40908</c:v>
                </c:pt>
                <c:pt idx="24">
                  <c:v>40939</c:v>
                </c:pt>
                <c:pt idx="25">
                  <c:v>40968</c:v>
                </c:pt>
                <c:pt idx="26">
                  <c:v>40999</c:v>
                </c:pt>
                <c:pt idx="27">
                  <c:v>41029</c:v>
                </c:pt>
                <c:pt idx="28">
                  <c:v>41060</c:v>
                </c:pt>
                <c:pt idx="29">
                  <c:v>41090</c:v>
                </c:pt>
                <c:pt idx="30">
                  <c:v>41121</c:v>
                </c:pt>
                <c:pt idx="31">
                  <c:v>41152</c:v>
                </c:pt>
                <c:pt idx="32">
                  <c:v>41182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41364</c:v>
                </c:pt>
                <c:pt idx="39">
                  <c:v>41394</c:v>
                </c:pt>
                <c:pt idx="40">
                  <c:v>41425</c:v>
                </c:pt>
                <c:pt idx="41">
                  <c:v>41455</c:v>
                </c:pt>
                <c:pt idx="42">
                  <c:v>41486</c:v>
                </c:pt>
                <c:pt idx="43">
                  <c:v>41517</c:v>
                </c:pt>
                <c:pt idx="44">
                  <c:v>41547</c:v>
                </c:pt>
                <c:pt idx="45">
                  <c:v>41578</c:v>
                </c:pt>
                <c:pt idx="46">
                  <c:v>41608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41790</c:v>
                </c:pt>
                <c:pt idx="53">
                  <c:v>41820</c:v>
                </c:pt>
                <c:pt idx="54">
                  <c:v>41851</c:v>
                </c:pt>
                <c:pt idx="55">
                  <c:v>41882</c:v>
                </c:pt>
                <c:pt idx="56">
                  <c:v>41912</c:v>
                </c:pt>
                <c:pt idx="57">
                  <c:v>41943</c:v>
                </c:pt>
                <c:pt idx="58">
                  <c:v>41973</c:v>
                </c:pt>
                <c:pt idx="59">
                  <c:v>42004</c:v>
                </c:pt>
                <c:pt idx="60">
                  <c:v>42035</c:v>
                </c:pt>
                <c:pt idx="61">
                  <c:v>42063</c:v>
                </c:pt>
                <c:pt idx="62">
                  <c:v>42094</c:v>
                </c:pt>
                <c:pt idx="63">
                  <c:v>42124</c:v>
                </c:pt>
                <c:pt idx="64">
                  <c:v>42155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42308</c:v>
                </c:pt>
                <c:pt idx="70">
                  <c:v>42338</c:v>
                </c:pt>
                <c:pt idx="71">
                  <c:v>42369</c:v>
                </c:pt>
                <c:pt idx="72">
                  <c:v>42400</c:v>
                </c:pt>
                <c:pt idx="73">
                  <c:v>42429</c:v>
                </c:pt>
                <c:pt idx="74">
                  <c:v>42460</c:v>
                </c:pt>
                <c:pt idx="75">
                  <c:v>42490</c:v>
                </c:pt>
                <c:pt idx="76">
                  <c:v>42521</c:v>
                </c:pt>
                <c:pt idx="77">
                  <c:v>42551</c:v>
                </c:pt>
                <c:pt idx="78">
                  <c:v>42582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42735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42855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  <c:pt idx="91">
                  <c:v>42978</c:v>
                </c:pt>
                <c:pt idx="92">
                  <c:v>42979</c:v>
                </c:pt>
              </c:numCache>
            </c:numRef>
          </c:cat>
          <c:val>
            <c:numRef>
              <c:f>Sheet1!$C$2:$C$94</c:f>
              <c:numCache>
                <c:formatCode>General</c:formatCode>
                <c:ptCount val="93"/>
                <c:pt idx="0">
                  <c:v>4.3199999999999985</c:v>
                </c:pt>
                <c:pt idx="1">
                  <c:v>5.39</c:v>
                </c:pt>
                <c:pt idx="2">
                  <c:v>5.91</c:v>
                </c:pt>
                <c:pt idx="3">
                  <c:v>6.81</c:v>
                </c:pt>
                <c:pt idx="4">
                  <c:v>7.13</c:v>
                </c:pt>
                <c:pt idx="5">
                  <c:v>6.41</c:v>
                </c:pt>
                <c:pt idx="6">
                  <c:v>4.84</c:v>
                </c:pt>
                <c:pt idx="7">
                  <c:v>4.3199999999999985</c:v>
                </c:pt>
                <c:pt idx="8">
                  <c:v>4.33</c:v>
                </c:pt>
                <c:pt idx="9">
                  <c:v>5.04</c:v>
                </c:pt>
                <c:pt idx="10">
                  <c:v>6.06</c:v>
                </c:pt>
                <c:pt idx="11">
                  <c:v>5.9300000000000024</c:v>
                </c:pt>
                <c:pt idx="12">
                  <c:v>6.6</c:v>
                </c:pt>
                <c:pt idx="13">
                  <c:v>7.23</c:v>
                </c:pt>
                <c:pt idx="14">
                  <c:v>7.31</c:v>
                </c:pt>
                <c:pt idx="15">
                  <c:v>6.8199999999999985</c:v>
                </c:pt>
                <c:pt idx="16">
                  <c:v>6.79</c:v>
                </c:pt>
                <c:pt idx="17">
                  <c:v>7.1199999999999966</c:v>
                </c:pt>
                <c:pt idx="18">
                  <c:v>7.54</c:v>
                </c:pt>
                <c:pt idx="19">
                  <c:v>7.25</c:v>
                </c:pt>
                <c:pt idx="20">
                  <c:v>6.52</c:v>
                </c:pt>
                <c:pt idx="21">
                  <c:v>5</c:v>
                </c:pt>
                <c:pt idx="22">
                  <c:v>2.72</c:v>
                </c:pt>
                <c:pt idx="23">
                  <c:v>1.6900000000000013</c:v>
                </c:pt>
                <c:pt idx="24">
                  <c:v>0.73000000000000065</c:v>
                </c:pt>
                <c:pt idx="25">
                  <c:v>3.0000000000000002E-2</c:v>
                </c:pt>
                <c:pt idx="26">
                  <c:v>-0.3200000000000004</c:v>
                </c:pt>
                <c:pt idx="27">
                  <c:v>-0.70000000000000062</c:v>
                </c:pt>
                <c:pt idx="28">
                  <c:v>-1.4</c:v>
                </c:pt>
                <c:pt idx="29">
                  <c:v>-2.08</c:v>
                </c:pt>
                <c:pt idx="30">
                  <c:v>-2.8699999999999997</c:v>
                </c:pt>
                <c:pt idx="31">
                  <c:v>-3.48</c:v>
                </c:pt>
                <c:pt idx="32">
                  <c:v>-3.55</c:v>
                </c:pt>
                <c:pt idx="33">
                  <c:v>-2.7600000000000002</c:v>
                </c:pt>
                <c:pt idx="34">
                  <c:v>-2.2000000000000002</c:v>
                </c:pt>
                <c:pt idx="35">
                  <c:v>-1.9400000000000013</c:v>
                </c:pt>
                <c:pt idx="36">
                  <c:v>-1.6400000000000001</c:v>
                </c:pt>
                <c:pt idx="37">
                  <c:v>-1.6300000000000001</c:v>
                </c:pt>
                <c:pt idx="38">
                  <c:v>-1.9200000000000013</c:v>
                </c:pt>
                <c:pt idx="39">
                  <c:v>-2.62</c:v>
                </c:pt>
                <c:pt idx="40">
                  <c:v>-2.8699999999999997</c:v>
                </c:pt>
                <c:pt idx="41">
                  <c:v>-2.7</c:v>
                </c:pt>
                <c:pt idx="42">
                  <c:v>-2.27</c:v>
                </c:pt>
                <c:pt idx="43">
                  <c:v>-1.62</c:v>
                </c:pt>
                <c:pt idx="44">
                  <c:v>-1.34</c:v>
                </c:pt>
                <c:pt idx="45">
                  <c:v>-1.51</c:v>
                </c:pt>
                <c:pt idx="46">
                  <c:v>-1.42</c:v>
                </c:pt>
                <c:pt idx="47">
                  <c:v>-1.36</c:v>
                </c:pt>
                <c:pt idx="48">
                  <c:v>-1.6400000000000001</c:v>
                </c:pt>
                <c:pt idx="49">
                  <c:v>-2</c:v>
                </c:pt>
                <c:pt idx="50">
                  <c:v>-2.3018999999999972</c:v>
                </c:pt>
                <c:pt idx="51">
                  <c:v>-2.0042</c:v>
                </c:pt>
                <c:pt idx="52">
                  <c:v>-1.4463999999999986</c:v>
                </c:pt>
                <c:pt idx="53">
                  <c:v>-1.1092</c:v>
                </c:pt>
                <c:pt idx="54">
                  <c:v>-0.86880000000000079</c:v>
                </c:pt>
                <c:pt idx="55">
                  <c:v>-1.2037999999999978</c:v>
                </c:pt>
                <c:pt idx="56">
                  <c:v>-1.7995999999999988</c:v>
                </c:pt>
                <c:pt idx="57">
                  <c:v>-2.2427999999999999</c:v>
                </c:pt>
                <c:pt idx="58">
                  <c:v>-2.6927999999999988</c:v>
                </c:pt>
                <c:pt idx="59">
                  <c:v>-3.3151999999999977</c:v>
                </c:pt>
                <c:pt idx="60">
                  <c:v>-4.3201999999999945</c:v>
                </c:pt>
                <c:pt idx="61">
                  <c:v>-4.7976000000000001</c:v>
                </c:pt>
                <c:pt idx="62">
                  <c:v>-4.5602999999999998</c:v>
                </c:pt>
                <c:pt idx="63">
                  <c:v>-4.5724999999999998</c:v>
                </c:pt>
                <c:pt idx="64">
                  <c:v>-4.6069999999999975</c:v>
                </c:pt>
                <c:pt idx="65">
                  <c:v>-4.8134999999999986</c:v>
                </c:pt>
                <c:pt idx="66">
                  <c:v>-5.3692000000000002</c:v>
                </c:pt>
                <c:pt idx="67">
                  <c:v>-5.9226999999999999</c:v>
                </c:pt>
                <c:pt idx="68">
                  <c:v>-5.9450000000000003</c:v>
                </c:pt>
                <c:pt idx="69">
                  <c:v>-5.9</c:v>
                </c:pt>
                <c:pt idx="70">
                  <c:v>-5.9</c:v>
                </c:pt>
                <c:pt idx="71">
                  <c:v>-5.9</c:v>
                </c:pt>
                <c:pt idx="72">
                  <c:v>-5.3</c:v>
                </c:pt>
                <c:pt idx="73">
                  <c:v>-4.9000000000000004</c:v>
                </c:pt>
                <c:pt idx="74">
                  <c:v>-4.3</c:v>
                </c:pt>
                <c:pt idx="75">
                  <c:v>-3.4</c:v>
                </c:pt>
                <c:pt idx="76">
                  <c:v>-2.8</c:v>
                </c:pt>
                <c:pt idx="77">
                  <c:v>-2.6</c:v>
                </c:pt>
                <c:pt idx="78">
                  <c:v>-1.7</c:v>
                </c:pt>
                <c:pt idx="79">
                  <c:v>-0.8</c:v>
                </c:pt>
                <c:pt idx="80">
                  <c:v>0.1</c:v>
                </c:pt>
                <c:pt idx="81">
                  <c:v>1.2</c:v>
                </c:pt>
                <c:pt idx="82">
                  <c:v>3.3</c:v>
                </c:pt>
                <c:pt idx="83">
                  <c:v>5.5</c:v>
                </c:pt>
                <c:pt idx="84">
                  <c:v>6.9</c:v>
                </c:pt>
                <c:pt idx="85">
                  <c:v>7.8</c:v>
                </c:pt>
                <c:pt idx="86">
                  <c:v>7.6</c:v>
                </c:pt>
                <c:pt idx="87">
                  <c:v>6.4</c:v>
                </c:pt>
                <c:pt idx="88">
                  <c:v>5.5</c:v>
                </c:pt>
                <c:pt idx="89">
                  <c:v>5.5</c:v>
                </c:pt>
                <c:pt idx="90">
                  <c:v>5.5</c:v>
                </c:pt>
                <c:pt idx="91">
                  <c:v>6.3</c:v>
                </c:pt>
                <c:pt idx="92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7E-4525-9E9A-6395CA616F0D}"/>
            </c:ext>
          </c:extLst>
        </c:ser>
        <c:marker val="1"/>
        <c:axId val="172827008"/>
        <c:axId val="172851200"/>
      </c:lineChart>
      <c:dateAx>
        <c:axId val="172827008"/>
        <c:scaling>
          <c:orientation val="minMax"/>
        </c:scaling>
        <c:axPos val="b"/>
        <c:numFmt formatCode="yy/m/d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2851200"/>
        <c:crosses val="autoZero"/>
        <c:auto val="1"/>
        <c:lblOffset val="100"/>
        <c:baseTimeUnit val="months"/>
      </c:dateAx>
      <c:valAx>
        <c:axId val="172851200"/>
        <c:scaling>
          <c:orientation val="minMax"/>
        </c:scaling>
        <c:axPos val="l"/>
        <c:numFmt formatCode="General" sourceLinked="1"/>
        <c:majorTickMark val="in"/>
        <c:tickLblPos val="nextTo"/>
        <c:spPr>
          <a:blipFill>
            <a:blip xmlns:r="http://schemas.openxmlformats.org/officeDocument/2006/relationships" r:embed="rId1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282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29440069991252"/>
          <c:y val="0.18113371245261009"/>
          <c:w val="0.3873447285877199"/>
          <c:h val="8.37171916010499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2011-2016</a:t>
            </a: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年房地产新屋开工面积增长率与</a:t>
            </a:r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消费量增长率对比图</a:t>
            </a:r>
            <a:endParaRPr lang="zh-CN" sz="1200" b="1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c:rich>
      </c:tx>
      <c:layout>
        <c:manualLayout>
          <c:xMode val="edge"/>
          <c:yMode val="edge"/>
          <c:x val="0.11924568392879947"/>
          <c:y val="4.3979771000128803E-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652176500696338"/>
          <c:y val="0.15825797172188288"/>
          <c:w val="0.89270876352148398"/>
          <c:h val="0.6759335812190147"/>
        </c:manualLayout>
      </c:layout>
      <c:lineChart>
        <c:grouping val="standard"/>
        <c:ser>
          <c:idx val="0"/>
          <c:order val="0"/>
          <c:tx>
            <c:strRef>
              <c:f>新屋开工面积与PVC表观消费量对比!$B$1</c:f>
              <c:strCache>
                <c:ptCount val="1"/>
                <c:pt idx="0">
                  <c:v>房地产新屋开工面积增长率</c:v>
                </c:pt>
              </c:strCache>
            </c:strRef>
          </c:tx>
          <c:spPr>
            <a:ln w="28575" cap="rnd">
              <a:solidFill>
                <a:srgbClr val="61A0A8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1.3965223097112881E-2"/>
                  <c:y val="9.2592592592592778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新屋开工面积与PVC表观消费量对比!$A$2:$A$7</c:f>
              <c:strCache>
                <c:ptCount val="6"/>
                <c:pt idx="0">
                  <c:v>2011年</c:v>
                </c:pt>
                <c:pt idx="1">
                  <c:v>2012年</c:v>
                </c:pt>
                <c:pt idx="2">
                  <c:v>2013年</c:v>
                </c:pt>
                <c:pt idx="3">
                  <c:v>2014年</c:v>
                </c:pt>
                <c:pt idx="4">
                  <c:v>2015年</c:v>
                </c:pt>
                <c:pt idx="5">
                  <c:v>2016年</c:v>
                </c:pt>
              </c:strCache>
            </c:strRef>
          </c:cat>
          <c:val>
            <c:numRef>
              <c:f>新屋开工面积与PVC表观消费量对比!$B$2:$B$7</c:f>
              <c:numCache>
                <c:formatCode>0.00%</c:formatCode>
                <c:ptCount val="6"/>
                <c:pt idx="0">
                  <c:v>0.1685947308371987</c:v>
                </c:pt>
                <c:pt idx="1">
                  <c:v>-7.2701723260791773E-2</c:v>
                </c:pt>
                <c:pt idx="2">
                  <c:v>0.13462884251728471</c:v>
                </c:pt>
                <c:pt idx="3">
                  <c:v>-0.10742797099755162</c:v>
                </c:pt>
                <c:pt idx="4">
                  <c:v>-0.13997695560655088</c:v>
                </c:pt>
                <c:pt idx="5">
                  <c:v>8.0764148837373276E-2</c:v>
                </c:pt>
              </c:numCache>
            </c:numRef>
          </c:val>
        </c:ser>
        <c:ser>
          <c:idx val="1"/>
          <c:order val="1"/>
          <c:tx>
            <c:strRef>
              <c:f>新屋开工面积与PVC表观消费量对比!$C$1</c:f>
              <c:strCache>
                <c:ptCount val="1"/>
                <c:pt idx="0">
                  <c:v>PVC表观消费量增长率</c:v>
                </c:pt>
              </c:strCache>
            </c:strRef>
          </c:tx>
          <c:spPr>
            <a:ln w="28575" cap="rnd">
              <a:solidFill>
                <a:srgbClr val="F35C4C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0.12492366579177602"/>
                  <c:y val="-5.55555555555554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+mn-cs"/>
                  </a:defRPr>
                </a:pPr>
                <a:endParaRPr lang="zh-CN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新屋开工面积与PVC表观消费量对比!$A$2:$A$7</c:f>
              <c:strCache>
                <c:ptCount val="6"/>
                <c:pt idx="0">
                  <c:v>2011年</c:v>
                </c:pt>
                <c:pt idx="1">
                  <c:v>2012年</c:v>
                </c:pt>
                <c:pt idx="2">
                  <c:v>2013年</c:v>
                </c:pt>
                <c:pt idx="3">
                  <c:v>2014年</c:v>
                </c:pt>
                <c:pt idx="4">
                  <c:v>2015年</c:v>
                </c:pt>
                <c:pt idx="5">
                  <c:v>2016年</c:v>
                </c:pt>
              </c:strCache>
            </c:strRef>
          </c:cat>
          <c:val>
            <c:numRef>
              <c:f>新屋开工面积与PVC表观消费量对比!$C$2:$C$7</c:f>
              <c:numCache>
                <c:formatCode>0.00%</c:formatCode>
                <c:ptCount val="6"/>
                <c:pt idx="0">
                  <c:v>0.10831669885808055</c:v>
                </c:pt>
                <c:pt idx="1">
                  <c:v>9.373255457846421E-3</c:v>
                </c:pt>
                <c:pt idx="2">
                  <c:v>0.12315043661096545</c:v>
                </c:pt>
                <c:pt idx="3">
                  <c:v>2.8922551921091954E-2</c:v>
                </c:pt>
                <c:pt idx="4">
                  <c:v>8.6222767041148913E-3</c:v>
                </c:pt>
                <c:pt idx="5">
                  <c:v>1.7170189115141777E-2</c:v>
                </c:pt>
              </c:numCache>
            </c:numRef>
          </c:val>
        </c:ser>
        <c:dLbls>
          <c:showVal val="1"/>
        </c:dLbls>
        <c:marker val="1"/>
        <c:axId val="57979648"/>
        <c:axId val="57981184"/>
      </c:lineChart>
      <c:catAx>
        <c:axId val="57979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981184"/>
        <c:crossesAt val="-20"/>
        <c:auto val="1"/>
        <c:lblAlgn val="ctr"/>
        <c:lblOffset val="100"/>
      </c:catAx>
      <c:valAx>
        <c:axId val="57981184"/>
        <c:scaling>
          <c:orientation val="minMax"/>
          <c:max val="0.30000000000000032"/>
        </c:scaling>
        <c:axPos val="l"/>
        <c:numFmt formatCode="0%" sourceLinked="0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79796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867664827588155"/>
          <c:y val="0.15788709542565188"/>
          <c:w val="0.84036944444444461"/>
          <c:h val="7.974062500000006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2018-2022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供需预测</a:t>
            </a:r>
          </a:p>
        </c:rich>
      </c:tx>
      <c:layout>
        <c:manualLayout>
          <c:xMode val="edge"/>
          <c:yMode val="edge"/>
          <c:x val="0.26010602358634732"/>
          <c:y val="3.8956648918385514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4275427350427451E-2"/>
          <c:y val="0.15746041666666677"/>
          <c:w val="0.89672884615384674"/>
          <c:h val="0.64498229166666654"/>
        </c:manualLayout>
      </c:layout>
      <c:barChart>
        <c:barDir val="col"/>
        <c:grouping val="clustered"/>
        <c:ser>
          <c:idx val="0"/>
          <c:order val="0"/>
          <c:tx>
            <c:strRef>
              <c:f>'2018-2022年PVC供需预测'!$B$1</c:f>
              <c:strCache>
                <c:ptCount val="1"/>
                <c:pt idx="0">
                  <c:v>PVC产能</c:v>
                </c:pt>
              </c:strCache>
            </c:strRef>
          </c:tx>
          <c:spPr>
            <a:solidFill>
              <a:srgbClr val="F35C4C"/>
            </a:solidFill>
            <a:ln>
              <a:noFill/>
            </a:ln>
            <a:effectLst/>
          </c:spPr>
          <c:cat>
            <c:strRef>
              <c:f>'2018-2022年PVC供需预测'!$A$3:$A$7</c:f>
              <c:strCache>
                <c:ptCount val="5"/>
                <c:pt idx="0">
                  <c:v>2018年E</c:v>
                </c:pt>
                <c:pt idx="1">
                  <c:v>2019年E</c:v>
                </c:pt>
                <c:pt idx="2">
                  <c:v>2020年E</c:v>
                </c:pt>
                <c:pt idx="3">
                  <c:v>2021年E</c:v>
                </c:pt>
                <c:pt idx="4">
                  <c:v>2022年E</c:v>
                </c:pt>
              </c:strCache>
            </c:strRef>
          </c:cat>
          <c:val>
            <c:numRef>
              <c:f>'2018-2022年PVC供需预测'!$B$3:$B$7</c:f>
              <c:numCache>
                <c:formatCode>General</c:formatCode>
                <c:ptCount val="5"/>
                <c:pt idx="0">
                  <c:v>2475</c:v>
                </c:pt>
                <c:pt idx="1">
                  <c:v>2533</c:v>
                </c:pt>
                <c:pt idx="2">
                  <c:v>2583</c:v>
                </c:pt>
                <c:pt idx="3">
                  <c:v>2600</c:v>
                </c:pt>
                <c:pt idx="4">
                  <c:v>2600</c:v>
                </c:pt>
              </c:numCache>
            </c:numRef>
          </c:val>
        </c:ser>
        <c:ser>
          <c:idx val="1"/>
          <c:order val="1"/>
          <c:tx>
            <c:strRef>
              <c:f>'2018-2022年PVC供需预测'!$C$1</c:f>
              <c:strCache>
                <c:ptCount val="1"/>
                <c:pt idx="0">
                  <c:v>PVC产量</c:v>
                </c:pt>
              </c:strCache>
            </c:strRef>
          </c:tx>
          <c:spPr>
            <a:solidFill>
              <a:srgbClr val="61A0A8"/>
            </a:solidFill>
            <a:ln>
              <a:noFill/>
            </a:ln>
            <a:effectLst/>
          </c:spPr>
          <c:cat>
            <c:strRef>
              <c:f>'2018-2022年PVC供需预测'!$A$3:$A$7</c:f>
              <c:strCache>
                <c:ptCount val="5"/>
                <c:pt idx="0">
                  <c:v>2018年E</c:v>
                </c:pt>
                <c:pt idx="1">
                  <c:v>2019年E</c:v>
                </c:pt>
                <c:pt idx="2">
                  <c:v>2020年E</c:v>
                </c:pt>
                <c:pt idx="3">
                  <c:v>2021年E</c:v>
                </c:pt>
                <c:pt idx="4">
                  <c:v>2022年E</c:v>
                </c:pt>
              </c:strCache>
            </c:strRef>
          </c:cat>
          <c:val>
            <c:numRef>
              <c:f>'2018-2022年PVC供需预测'!$C$3:$C$7</c:f>
              <c:numCache>
                <c:formatCode>General</c:formatCode>
                <c:ptCount val="5"/>
                <c:pt idx="0">
                  <c:v>1856.25</c:v>
                </c:pt>
                <c:pt idx="1">
                  <c:v>1900.42</c:v>
                </c:pt>
                <c:pt idx="2">
                  <c:v>1910.5050000000001</c:v>
                </c:pt>
                <c:pt idx="3">
                  <c:v>1920.57</c:v>
                </c:pt>
                <c:pt idx="4">
                  <c:v>1940</c:v>
                </c:pt>
              </c:numCache>
            </c:numRef>
          </c:val>
        </c:ser>
        <c:ser>
          <c:idx val="2"/>
          <c:order val="2"/>
          <c:tx>
            <c:strRef>
              <c:f>'2018-2022年PVC供需预测'!$D$1</c:f>
              <c:strCache>
                <c:ptCount val="1"/>
                <c:pt idx="0">
                  <c:v>PVC表观消费量</c:v>
                </c:pt>
              </c:strCache>
            </c:strRef>
          </c:tx>
          <c:spPr>
            <a:solidFill>
              <a:srgbClr val="C98265"/>
            </a:solidFill>
            <a:ln>
              <a:noFill/>
            </a:ln>
            <a:effectLst/>
          </c:spPr>
          <c:cat>
            <c:strRef>
              <c:f>'2018-2022年PVC供需预测'!$A$3:$A$7</c:f>
              <c:strCache>
                <c:ptCount val="5"/>
                <c:pt idx="0">
                  <c:v>2018年E</c:v>
                </c:pt>
                <c:pt idx="1">
                  <c:v>2019年E</c:v>
                </c:pt>
                <c:pt idx="2">
                  <c:v>2020年E</c:v>
                </c:pt>
                <c:pt idx="3">
                  <c:v>2021年E</c:v>
                </c:pt>
                <c:pt idx="4">
                  <c:v>2022年E</c:v>
                </c:pt>
              </c:strCache>
            </c:strRef>
          </c:cat>
          <c:val>
            <c:numRef>
              <c:f>'2018-2022年PVC供需预测'!$D$3:$D$7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1910</c:v>
                </c:pt>
                <c:pt idx="4">
                  <c:v>1920</c:v>
                </c:pt>
              </c:numCache>
            </c:numRef>
          </c:val>
        </c:ser>
        <c:gapWidth val="219"/>
        <c:overlap val="-27"/>
        <c:axId val="132171648"/>
        <c:axId val="132278144"/>
      </c:barChart>
      <c:catAx>
        <c:axId val="132171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132278144"/>
        <c:crosses val="autoZero"/>
        <c:auto val="1"/>
        <c:lblAlgn val="ctr"/>
        <c:lblOffset val="100"/>
      </c:catAx>
      <c:valAx>
        <c:axId val="1322781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13217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90659699072619"/>
          <c:y val="0.15482721959341528"/>
          <c:w val="0.48007185029827076"/>
          <c:h val="7.643697838647549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生产工艺占比图</a:t>
            </a:r>
          </a:p>
        </c:rich>
      </c:tx>
      <c:layout>
        <c:manualLayout>
          <c:xMode val="edge"/>
          <c:yMode val="edge"/>
          <c:x val="0.19599059467266858"/>
          <c:y val="1.7326462205335231E-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044615384615419"/>
          <c:y val="0.13777361111111111"/>
          <c:w val="0.52162884615384753"/>
          <c:h val="0.84764687500000091"/>
        </c:manualLayout>
      </c:layout>
      <c:pieChart>
        <c:varyColors val="1"/>
        <c:ser>
          <c:idx val="0"/>
          <c:order val="0"/>
          <c:tx>
            <c:strRef>
              <c:f>原料来源分类!$B$1</c:f>
              <c:strCache>
                <c:ptCount val="1"/>
                <c:pt idx="0">
                  <c:v>产能</c:v>
                </c:pt>
              </c:strCache>
            </c:strRef>
          </c:tx>
          <c:dPt>
            <c:idx val="0"/>
            <c:spPr>
              <a:solidFill>
                <a:srgbClr val="61A0A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35C4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+mn-cs"/>
                  </a:defRPr>
                </a:pPr>
                <a:endParaRPr lang="zh-CN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原料来源分类!$A$2:$A$3</c:f>
              <c:strCache>
                <c:ptCount val="2"/>
                <c:pt idx="0">
                  <c:v>电石法</c:v>
                </c:pt>
                <c:pt idx="1">
                  <c:v>乙烯法</c:v>
                </c:pt>
              </c:strCache>
            </c:strRef>
          </c:cat>
          <c:val>
            <c:numRef>
              <c:f>原料来源分类!$B$2:$B$3</c:f>
              <c:numCache>
                <c:formatCode>General</c:formatCode>
                <c:ptCount val="2"/>
                <c:pt idx="0">
                  <c:v>1983</c:v>
                </c:pt>
                <c:pt idx="1">
                  <c:v>385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04487179487334"/>
          <c:y val="0.30942083333333387"/>
          <c:w val="0.17510705128205131"/>
          <c:h val="0.4580604166666665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zero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 sz="1000"/>
      </a:pPr>
      <a:endParaRPr lang="zh-CN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企业检修损失量统计</a:t>
            </a:r>
          </a:p>
        </c:rich>
      </c:tx>
      <c:layout>
        <c:manualLayout>
          <c:xMode val="edge"/>
          <c:yMode val="edge"/>
          <c:x val="0.25240060323414437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检修损失量!$B$1</c:f>
              <c:strCache>
                <c:ptCount val="1"/>
                <c:pt idx="0">
                  <c:v>检修损失量</c:v>
                </c:pt>
              </c:strCache>
            </c:strRef>
          </c:tx>
          <c:spPr>
            <a:solidFill>
              <a:srgbClr val="F35C4C"/>
            </a:solidFill>
          </c:spPr>
          <c:cat>
            <c:numRef>
              <c:f>检修损失量!$A$2:$A$11</c:f>
              <c:numCache>
                <c:formatCode>yyyy"年"m"月"</c:formatCode>
                <c:ptCount val="10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</c:numCache>
            </c:numRef>
          </c:cat>
          <c:val>
            <c:numRef>
              <c:f>检修损失量!$B$2:$B$11</c:f>
              <c:numCache>
                <c:formatCode>General</c:formatCode>
                <c:ptCount val="10"/>
                <c:pt idx="0">
                  <c:v>1.8</c:v>
                </c:pt>
                <c:pt idx="1">
                  <c:v>5.6</c:v>
                </c:pt>
                <c:pt idx="2">
                  <c:v>7.58</c:v>
                </c:pt>
                <c:pt idx="3">
                  <c:v>10.5</c:v>
                </c:pt>
                <c:pt idx="4">
                  <c:v>25.6</c:v>
                </c:pt>
                <c:pt idx="5">
                  <c:v>13.4</c:v>
                </c:pt>
                <c:pt idx="6">
                  <c:v>14</c:v>
                </c:pt>
                <c:pt idx="7">
                  <c:v>13.1</c:v>
                </c:pt>
                <c:pt idx="8">
                  <c:v>21.7</c:v>
                </c:pt>
                <c:pt idx="9">
                  <c:v>12.7</c:v>
                </c:pt>
              </c:numCache>
            </c:numRef>
          </c:val>
        </c:ser>
        <c:dLbls/>
        <c:axId val="105373056"/>
        <c:axId val="116048256"/>
      </c:barChart>
      <c:dateAx>
        <c:axId val="105373056"/>
        <c:scaling>
          <c:orientation val="minMax"/>
        </c:scaling>
        <c:axPos val="b"/>
        <c:numFmt formatCode="yyyy&quot;年&quot;m&quot;月&quot;" sourceLinked="1"/>
        <c:maj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-3600000"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16048256"/>
        <c:crosses val="autoZero"/>
        <c:auto val="1"/>
        <c:lblOffset val="100"/>
        <c:baseTimeUnit val="months"/>
      </c:dateAx>
      <c:valAx>
        <c:axId val="116048256"/>
        <c:scaling>
          <c:orientation val="minMax"/>
        </c:scaling>
        <c:axPos val="l"/>
        <c:numFmt formatCode="General" sourceLinked="1"/>
        <c:maj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05373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>
      <a:noFill/>
    </a:ln>
  </c:sp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2013-2017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年我国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进口量统计</a:t>
            </a:r>
          </a:p>
        </c:rich>
      </c:tx>
      <c:layout>
        <c:manualLayout>
          <c:xMode val="edge"/>
          <c:yMode val="edge"/>
          <c:x val="0.178953471666839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097350427350429"/>
          <c:y val="0.16483819444444464"/>
          <c:w val="0.8820472222222222"/>
          <c:h val="0.63317916666666663"/>
        </c:manualLayout>
      </c:layout>
      <c:barChart>
        <c:barDir val="col"/>
        <c:grouping val="clustered"/>
        <c:ser>
          <c:idx val="0"/>
          <c:order val="0"/>
          <c:tx>
            <c:strRef>
              <c:f>PVC进出口量统计!$B$1</c:f>
              <c:strCache>
                <c:ptCount val="1"/>
                <c:pt idx="0">
                  <c:v>PVC进口量</c:v>
                </c:pt>
              </c:strCache>
            </c:strRef>
          </c:tx>
          <c:spPr>
            <a:solidFill>
              <a:srgbClr val="F35C4C"/>
            </a:solidFill>
            <a:ln>
              <a:noFill/>
            </a:ln>
            <a:effectLst/>
          </c:spPr>
          <c:cat>
            <c:strRef>
              <c:f>PVC进出口量统计!$A$2:$A$6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2017年E</c:v>
                </c:pt>
              </c:strCache>
            </c:strRef>
          </c:cat>
          <c:val>
            <c:numRef>
              <c:f>PVC进出口量统计!$B$2:$B$6</c:f>
              <c:numCache>
                <c:formatCode>General</c:formatCode>
                <c:ptCount val="5"/>
                <c:pt idx="0">
                  <c:v>759572.10499999905</c:v>
                </c:pt>
                <c:pt idx="1">
                  <c:v>677998.04399999999</c:v>
                </c:pt>
                <c:pt idx="2">
                  <c:v>711348.65</c:v>
                </c:pt>
                <c:pt idx="3">
                  <c:v>648006.62</c:v>
                </c:pt>
                <c:pt idx="4">
                  <c:v>782138.02</c:v>
                </c:pt>
              </c:numCache>
            </c:numRef>
          </c:val>
        </c:ser>
        <c:dLbls/>
        <c:gapWidth val="219"/>
        <c:overlap val="-27"/>
        <c:axId val="56617216"/>
        <c:axId val="56754176"/>
      </c:barChart>
      <c:catAx>
        <c:axId val="56617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6754176"/>
        <c:crosses val="autoZero"/>
        <c:auto val="1"/>
        <c:lblAlgn val="ctr"/>
        <c:lblOffset val="100"/>
      </c:catAx>
      <c:valAx>
        <c:axId val="56754176"/>
        <c:scaling>
          <c:orientation val="minMax"/>
          <c:min val="500000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661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1-9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月份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进口来源国统计</a:t>
            </a:r>
          </a:p>
        </c:rich>
      </c:tx>
      <c:layout>
        <c:manualLayout>
          <c:xMode val="edge"/>
          <c:yMode val="edge"/>
          <c:x val="0.14053420463903424"/>
          <c:y val="3.0636201573951876E-4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438354700854674"/>
          <c:y val="0.17862256944444438"/>
          <c:w val="0.49159615384615385"/>
          <c:h val="0.79884374999999996"/>
        </c:manualLayout>
      </c:layout>
      <c:pieChart>
        <c:varyColors val="1"/>
        <c:ser>
          <c:idx val="0"/>
          <c:order val="0"/>
          <c:tx>
            <c:strRef>
              <c:f>进口来源!$B$1</c:f>
              <c:strCache>
                <c:ptCount val="1"/>
                <c:pt idx="0">
                  <c:v>进口量（千吨）</c:v>
                </c:pt>
              </c:strCache>
            </c:strRef>
          </c:tx>
          <c:dPt>
            <c:idx val="0"/>
            <c:spPr>
              <a:solidFill>
                <a:srgbClr val="F35C4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61A0A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2F455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C9826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rgbClr val="91C7A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1.8926541915667203E-2"/>
                  <c:y val="2.205329950188941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8477136752136824E-2"/>
                  <c:y val="4.2979513888888869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449081196581209E-2"/>
                  <c:y val="2.521354166666669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947008547008545E-2"/>
                  <c:y val="1.320347222222224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825000000000013E-2"/>
                  <c:y val="5.5013888888888933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2454273504273554E-2"/>
                  <c:y val="1.909756944444444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8916666666666684E-3"/>
                  <c:y val="1.971250000000002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7088461538461602E-2"/>
                  <c:y val="4.7832638888889008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+mn-cs"/>
                  </a:defRPr>
                </a:pPr>
                <a:endParaRPr lang="zh-CN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进口来源!$A$2:$A$12</c:f>
              <c:strCache>
                <c:ptCount val="11"/>
                <c:pt idx="0">
                  <c:v>美国</c:v>
                </c:pt>
                <c:pt idx="1">
                  <c:v>台湾省</c:v>
                </c:pt>
                <c:pt idx="2">
                  <c:v>日本</c:v>
                </c:pt>
                <c:pt idx="3">
                  <c:v>印度尼西亚</c:v>
                </c:pt>
                <c:pt idx="4">
                  <c:v>泰国</c:v>
                </c:pt>
                <c:pt idx="5">
                  <c:v>德国</c:v>
                </c:pt>
                <c:pt idx="6">
                  <c:v>法国</c:v>
                </c:pt>
                <c:pt idx="7">
                  <c:v>韩国</c:v>
                </c:pt>
                <c:pt idx="8">
                  <c:v>墨西哥</c:v>
                </c:pt>
                <c:pt idx="9">
                  <c:v>比利时</c:v>
                </c:pt>
                <c:pt idx="10">
                  <c:v>其他</c:v>
                </c:pt>
              </c:strCache>
            </c:strRef>
          </c:cat>
          <c:val>
            <c:numRef>
              <c:f>进口来源!$B$2:$B$12</c:f>
              <c:numCache>
                <c:formatCode>General</c:formatCode>
                <c:ptCount val="11"/>
                <c:pt idx="0">
                  <c:v>221.45948600000017</c:v>
                </c:pt>
                <c:pt idx="1">
                  <c:v>190.85625400000001</c:v>
                </c:pt>
                <c:pt idx="2">
                  <c:v>107.50555799999998</c:v>
                </c:pt>
                <c:pt idx="3">
                  <c:v>23.657599999999999</c:v>
                </c:pt>
                <c:pt idx="4">
                  <c:v>12.43654400000001</c:v>
                </c:pt>
                <c:pt idx="5">
                  <c:v>8.1330190000000009</c:v>
                </c:pt>
                <c:pt idx="6">
                  <c:v>5.5254569999999941</c:v>
                </c:pt>
                <c:pt idx="7">
                  <c:v>4.4996109999999998</c:v>
                </c:pt>
                <c:pt idx="8">
                  <c:v>2.0411999999999999</c:v>
                </c:pt>
                <c:pt idx="9">
                  <c:v>1.8667989999999999</c:v>
                </c:pt>
                <c:pt idx="10">
                  <c:v>4.1564839999999972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159188034188125"/>
          <c:y val="0.11891041666666659"/>
          <c:w val="0.25158119658119621"/>
          <c:h val="0.857061825605133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defRPr>
          </a:pPr>
          <a:endParaRPr lang="zh-CN"/>
        </a:p>
      </c:txPr>
    </c:legend>
    <c:plotVisOnly val="1"/>
    <c:dispBlanksAs val="zero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 sz="1600">
                <a:latin typeface="微软雅黑" pitchFamily="34" charset="-122"/>
                <a:ea typeface="微软雅黑" pitchFamily="34" charset="-122"/>
              </a:defRPr>
            </a:pP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2013-2017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表观消费量统计</a:t>
            </a:r>
          </a:p>
        </c:rich>
      </c:tx>
      <c:layout>
        <c:manualLayout>
          <c:xMode val="edge"/>
          <c:yMode val="edge"/>
          <c:x val="0.15494444444444444"/>
          <c:y val="0"/>
        </c:manualLayout>
      </c:layout>
    </c:title>
    <c:plotArea>
      <c:layout>
        <c:manualLayout>
          <c:layoutTarget val="inner"/>
          <c:xMode val="edge"/>
          <c:yMode val="edge"/>
          <c:x val="9.7571741032370957E-2"/>
          <c:y val="0.20140055409740454"/>
          <c:w val="0.90242825896762902"/>
          <c:h val="0.59455462229593692"/>
        </c:manualLayout>
      </c:layout>
      <c:barChart>
        <c:barDir val="col"/>
        <c:grouping val="clustered"/>
        <c:ser>
          <c:idx val="0"/>
          <c:order val="0"/>
          <c:tx>
            <c:strRef>
              <c:f>'2018-2022年PVC供需预测'!$N$2</c:f>
              <c:strCache>
                <c:ptCount val="1"/>
                <c:pt idx="0">
                  <c:v>表观消费量</c:v>
                </c:pt>
              </c:strCache>
            </c:strRef>
          </c:tx>
          <c:cat>
            <c:strRef>
              <c:f>'2018-2022年PVC供需预测'!$M$3:$M$7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2017年E</c:v>
                </c:pt>
              </c:strCache>
            </c:strRef>
          </c:cat>
          <c:val>
            <c:numRef>
              <c:f>'2018-2022年PVC供需预测'!$N$3:$N$7</c:f>
              <c:numCache>
                <c:formatCode>0.00_ </c:formatCode>
                <c:ptCount val="5"/>
                <c:pt idx="0">
                  <c:v>1554.7486999999999</c:v>
                </c:pt>
                <c:pt idx="1">
                  <c:v>1599.7160000000001</c:v>
                </c:pt>
                <c:pt idx="2">
                  <c:v>1613.509194</c:v>
                </c:pt>
                <c:pt idx="3">
                  <c:v>1641.213452</c:v>
                </c:pt>
                <c:pt idx="4" formatCode="General">
                  <c:v>1828</c:v>
                </c:pt>
              </c:numCache>
            </c:numRef>
          </c:val>
        </c:ser>
        <c:axId val="173893888"/>
        <c:axId val="176891008"/>
      </c:barChart>
      <c:catAx>
        <c:axId val="173893888"/>
        <c:scaling>
          <c:orientation val="minMax"/>
        </c:scaling>
        <c:axPos val="b"/>
        <c:tickLblPos val="nextTo"/>
        <c:txPr>
          <a:bodyPr rot="-3600000"/>
          <a:lstStyle/>
          <a:p>
            <a:pPr>
              <a:defRPr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76891008"/>
        <c:crosses val="autoZero"/>
        <c:auto val="1"/>
        <c:lblAlgn val="ctr"/>
        <c:lblOffset val="100"/>
      </c:catAx>
      <c:valAx>
        <c:axId val="176891008"/>
        <c:scaling>
          <c:orientation val="minMax"/>
          <c:max val="1900"/>
          <c:min val="1000"/>
        </c:scaling>
        <c:axPos val="l"/>
        <c:numFmt formatCode="0_ " sourceLinked="0"/>
        <c:majorTickMark val="none"/>
        <c:tickLblPos val="nextTo"/>
        <c:txPr>
          <a:bodyPr/>
          <a:lstStyle/>
          <a:p>
            <a:pPr>
              <a:defRPr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73893888"/>
        <c:crosses val="autoZero"/>
        <c:crossBetween val="between"/>
      </c:valAx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下游制品占比统计</a:t>
            </a:r>
          </a:p>
        </c:rich>
      </c:tx>
      <c:layout>
        <c:manualLayout>
          <c:xMode val="edge"/>
          <c:yMode val="edge"/>
          <c:x val="0.23824393480192413"/>
          <c:y val="2.6456305150868173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4842900609873942E-2"/>
          <c:y val="0.13551161727360045"/>
          <c:w val="0.55180180225079112"/>
          <c:h val="0.76890900797744866"/>
        </c:manualLayout>
      </c:layout>
      <c:pieChart>
        <c:varyColors val="1"/>
        <c:ser>
          <c:idx val="0"/>
          <c:order val="0"/>
          <c:tx>
            <c:strRef>
              <c:f>PVC下游消费结构!$B$1</c:f>
              <c:strCache>
                <c:ptCount val="1"/>
                <c:pt idx="0">
                  <c:v>占比</c:v>
                </c:pt>
              </c:strCache>
            </c:strRef>
          </c:tx>
          <c:dPt>
            <c:idx val="0"/>
            <c:spPr>
              <a:solidFill>
                <a:srgbClr val="C9826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61A0A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2F455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F35C4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rgbClr val="91C7A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PVC下游消费结构!$A$2:$A$10</c:f>
              <c:strCache>
                <c:ptCount val="9"/>
                <c:pt idx="0">
                  <c:v>管材/管件</c:v>
                </c:pt>
                <c:pt idx="1">
                  <c:v>型材/门窗</c:v>
                </c:pt>
                <c:pt idx="2">
                  <c:v>软制品及其他</c:v>
                </c:pt>
                <c:pt idx="3">
                  <c:v>薄膜</c:v>
                </c:pt>
                <c:pt idx="4">
                  <c:v>硬片、板材及其他型材</c:v>
                </c:pt>
                <c:pt idx="5">
                  <c:v>地板革、壁纸、发泡材料</c:v>
                </c:pt>
                <c:pt idx="6">
                  <c:v>电缆料</c:v>
                </c:pt>
                <c:pt idx="7">
                  <c:v>人造革</c:v>
                </c:pt>
                <c:pt idx="8">
                  <c:v>鞋及鞋底材料</c:v>
                </c:pt>
              </c:strCache>
            </c:strRef>
          </c:cat>
          <c:val>
            <c:numRef>
              <c:f>PVC下游消费结构!$B$2:$B$10</c:f>
              <c:numCache>
                <c:formatCode>0%</c:formatCode>
                <c:ptCount val="9"/>
                <c:pt idx="0">
                  <c:v>0.31000000000000039</c:v>
                </c:pt>
                <c:pt idx="1">
                  <c:v>0.21000000000000019</c:v>
                </c:pt>
                <c:pt idx="2">
                  <c:v>9.0000000000000024E-2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8.0000000000000043E-2</c:v>
                </c:pt>
                <c:pt idx="6">
                  <c:v>6.0000000000000032E-2</c:v>
                </c:pt>
                <c:pt idx="7">
                  <c:v>0.05</c:v>
                </c:pt>
                <c:pt idx="8">
                  <c:v>4.0000000000000022E-2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850926472848591"/>
          <c:y val="0.13438964103982945"/>
          <c:w val="0.34776709401709399"/>
          <c:h val="0.7542766489494984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2013-2017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年我国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出口量统计</a:t>
            </a:r>
          </a:p>
        </c:rich>
      </c:tx>
      <c:layout>
        <c:manualLayout>
          <c:xMode val="edge"/>
          <c:yMode val="edge"/>
          <c:x val="0.27390813778570755"/>
          <c:y val="6.9633663873918108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097350427350429"/>
          <c:y val="0.16483819444444464"/>
          <c:w val="0.8820472222222222"/>
          <c:h val="0.63317916666666663"/>
        </c:manualLayout>
      </c:layout>
      <c:barChart>
        <c:barDir val="col"/>
        <c:grouping val="clustered"/>
        <c:ser>
          <c:idx val="0"/>
          <c:order val="0"/>
          <c:tx>
            <c:strRef>
              <c:f>PVC进出口量统计!$L$1</c:f>
              <c:strCache>
                <c:ptCount val="1"/>
                <c:pt idx="0">
                  <c:v>PVC出口量</c:v>
                </c:pt>
              </c:strCache>
            </c:strRef>
          </c:tx>
          <c:spPr>
            <a:solidFill>
              <a:srgbClr val="F35C4C"/>
            </a:solidFill>
            <a:ln>
              <a:noFill/>
            </a:ln>
            <a:effectLst/>
          </c:spPr>
          <c:cat>
            <c:strRef>
              <c:f>PVC进出口量统计!$K$2:$K$6</c:f>
              <c:strCache>
                <c:ptCount val="5"/>
                <c:pt idx="0">
                  <c:v>2013年</c:v>
                </c:pt>
                <c:pt idx="1">
                  <c:v>2014年</c:v>
                </c:pt>
                <c:pt idx="2">
                  <c:v>2015年</c:v>
                </c:pt>
                <c:pt idx="3">
                  <c:v>2016年</c:v>
                </c:pt>
                <c:pt idx="4">
                  <c:v>2017年E</c:v>
                </c:pt>
              </c:strCache>
            </c:strRef>
          </c:cat>
          <c:val>
            <c:numRef>
              <c:f>PVC进出口量统计!$L$2:$L$6</c:f>
              <c:numCache>
                <c:formatCode>General</c:formatCode>
                <c:ptCount val="5"/>
                <c:pt idx="0">
                  <c:v>656348.79199999932</c:v>
                </c:pt>
                <c:pt idx="1">
                  <c:v>1105791.9240000001</c:v>
                </c:pt>
                <c:pt idx="2">
                  <c:v>773974.30999999936</c:v>
                </c:pt>
                <c:pt idx="3">
                  <c:v>1038621.3099999992</c:v>
                </c:pt>
                <c:pt idx="4">
                  <c:v>894904.91999999923</c:v>
                </c:pt>
              </c:numCache>
            </c:numRef>
          </c:val>
        </c:ser>
        <c:dLbls/>
        <c:gapWidth val="219"/>
        <c:overlap val="-27"/>
        <c:axId val="56203520"/>
        <c:axId val="56213504"/>
      </c:barChart>
      <c:catAx>
        <c:axId val="56203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6213504"/>
        <c:crosses val="autoZero"/>
        <c:auto val="1"/>
        <c:lblAlgn val="ctr"/>
        <c:lblOffset val="100"/>
      </c:catAx>
      <c:valAx>
        <c:axId val="56213504"/>
        <c:scaling>
          <c:orientation val="minMax"/>
          <c:min val="500000"/>
        </c:scaling>
        <c:axPos val="l"/>
        <c:numFmt formatCode="General" sourceLinked="1"/>
        <c:maj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pPr>
            <a:endParaRPr lang="zh-CN"/>
          </a:p>
        </c:txPr>
        <c:crossAx val="5620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blipFill>
      <a:blip xmlns:r="http://schemas.openxmlformats.org/officeDocument/2006/relationships" r:embed="rId1"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/>
  <c:userShapes r:id="rId3"/>
</c:chartSpace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0.08599</cdr:y>
    </cdr:from>
    <cdr:to>
      <cdr:x>0.10583</cdr:x>
      <cdr:y>0.16867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47650"/>
          <a:ext cx="4953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/>
            <a:t>万吨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0.01832</cdr:x>
      <cdr:y>0.03969</cdr:y>
    </cdr:from>
    <cdr:to>
      <cdr:x>0.10176</cdr:x>
      <cdr:y>0.12568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85725" y="114300"/>
          <a:ext cx="3905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吨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0.04583</cdr:x>
      <cdr:y>0.48814</cdr:y>
    </cdr:from>
    <cdr:to>
      <cdr:x>0.09723</cdr:x>
      <cdr:y>0.57788</cdr:y>
    </cdr:to>
    <cdr:sp macro="" textlink="">
      <cdr:nvSpPr>
        <cdr:cNvPr id="8" name="椭圆 7"/>
        <cdr:cNvSpPr/>
      </cdr:nvSpPr>
      <cdr:spPr>
        <a:xfrm xmlns:a="http://schemas.openxmlformats.org/drawingml/2006/main">
          <a:off x="345660" y="1459697"/>
          <a:ext cx="387626" cy="268356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0.34764</cdr:x>
      <cdr:y>0.57123</cdr:y>
    </cdr:from>
    <cdr:to>
      <cdr:x>0.41748</cdr:x>
      <cdr:y>0.67759</cdr:y>
    </cdr:to>
    <cdr:sp macro="" textlink="">
      <cdr:nvSpPr>
        <cdr:cNvPr id="9" name="椭圆 8"/>
        <cdr:cNvSpPr/>
      </cdr:nvSpPr>
      <cdr:spPr>
        <a:xfrm xmlns:a="http://schemas.openxmlformats.org/drawingml/2006/main">
          <a:off x="2621721" y="1708175"/>
          <a:ext cx="526774" cy="31805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0.92093</cdr:x>
      <cdr:y>0.3984</cdr:y>
    </cdr:from>
    <cdr:to>
      <cdr:x>0.97232</cdr:x>
      <cdr:y>0.50476</cdr:y>
    </cdr:to>
    <cdr:sp macro="" textlink="">
      <cdr:nvSpPr>
        <cdr:cNvPr id="10" name="椭圆 9"/>
        <cdr:cNvSpPr/>
      </cdr:nvSpPr>
      <cdr:spPr>
        <a:xfrm xmlns:a="http://schemas.openxmlformats.org/drawingml/2006/main">
          <a:off x="6945243" y="1191339"/>
          <a:ext cx="387626" cy="318053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0.73263</cdr:x>
      <cdr:y>0.34854</cdr:y>
    </cdr:from>
    <cdr:to>
      <cdr:x>0.73526</cdr:x>
      <cdr:y>0.64768</cdr:y>
    </cdr:to>
    <cdr:sp macro="" textlink="">
      <cdr:nvSpPr>
        <cdr:cNvPr id="26" name="直接连接符 25"/>
        <cdr:cNvSpPr/>
      </cdr:nvSpPr>
      <cdr:spPr>
        <a:xfrm xmlns:a="http://schemas.openxmlformats.org/drawingml/2006/main">
          <a:off x="5555974" y="1042253"/>
          <a:ext cx="19878" cy="894522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0.81389</cdr:x>
      <cdr:y>0.3286</cdr:y>
    </cdr:from>
    <cdr:to>
      <cdr:x>0.81914</cdr:x>
      <cdr:y>0.63771</cdr:y>
    </cdr:to>
    <cdr:sp macro="" textlink="">
      <cdr:nvSpPr>
        <cdr:cNvPr id="28" name="直接连接符 27"/>
        <cdr:cNvSpPr/>
      </cdr:nvSpPr>
      <cdr:spPr>
        <a:xfrm xmlns:a="http://schemas.openxmlformats.org/drawingml/2006/main">
          <a:off x="6172200" y="982619"/>
          <a:ext cx="39756" cy="924339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0.68938</cdr:x>
      <cdr:y>0.47817</cdr:y>
    </cdr:from>
    <cdr:to>
      <cdr:x>0.86763</cdr:x>
      <cdr:y>0.74407</cdr:y>
    </cdr:to>
    <cdr:sp macro="" textlink="">
      <cdr:nvSpPr>
        <cdr:cNvPr id="29" name="六角星 28"/>
        <cdr:cNvSpPr/>
      </cdr:nvSpPr>
      <cdr:spPr>
        <a:xfrm xmlns:a="http://schemas.openxmlformats.org/drawingml/2006/main">
          <a:off x="5227983" y="1429880"/>
          <a:ext cx="1351722" cy="795130"/>
        </a:xfrm>
        <a:prstGeom xmlns:a="http://schemas.openxmlformats.org/drawingml/2006/main" prst="star6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CN" altLang="en-US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环保督查</a:t>
          </a:r>
          <a:endParaRPr lang="zh-CN" sz="14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0.43354</cdr:x>
      <cdr:y>0.24647</cdr:y>
    </cdr:from>
    <cdr:to>
      <cdr:x>0.70342</cdr:x>
      <cdr:y>0.49404</cdr:y>
    </cdr:to>
    <cdr:sp macro="" textlink="">
      <cdr:nvSpPr>
        <cdr:cNvPr id="31" name="右箭头 30"/>
        <cdr:cNvSpPr/>
      </cdr:nvSpPr>
      <cdr:spPr>
        <a:xfrm xmlns:a="http://schemas.openxmlformats.org/drawingml/2006/main" rot="19998016">
          <a:off x="3287739" y="737037"/>
          <a:ext cx="2046710" cy="740304"/>
        </a:xfrm>
        <a:prstGeom xmlns:a="http://schemas.openxmlformats.org/drawingml/2006/main" prst="right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CN" altLang="en-US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         期货大涨</a:t>
          </a:r>
          <a:endParaRPr lang="zh-CN" sz="16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0.82569</cdr:x>
      <cdr:y>0.1293</cdr:y>
    </cdr:from>
    <cdr:to>
      <cdr:x>1</cdr:x>
      <cdr:y>0.33745</cdr:y>
    </cdr:to>
    <cdr:sp macro="" textlink="">
      <cdr:nvSpPr>
        <cdr:cNvPr id="32" name="右箭头 31"/>
        <cdr:cNvSpPr/>
      </cdr:nvSpPr>
      <cdr:spPr>
        <a:xfrm xmlns:a="http://schemas.openxmlformats.org/drawingml/2006/main" rot="1182734">
          <a:off x="6261650" y="386639"/>
          <a:ext cx="1321905" cy="622449"/>
        </a:xfrm>
        <a:prstGeom xmlns:a="http://schemas.openxmlformats.org/drawingml/2006/main" prst="rightArrow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CN" altLang="en-US" sz="1400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rPr>
            <a:t>  期货大跌</a:t>
          </a:r>
          <a:endParaRPr lang="zh-CN" sz="1400" dirty="0">
            <a:solidFill>
              <a:srgbClr val="00B050"/>
            </a:solidFill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0.87383</cdr:x>
      <cdr:y>0.03852</cdr:y>
    </cdr:from>
    <cdr:to>
      <cdr:x>1</cdr:x>
      <cdr:y>0.13861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87578" y="119268"/>
          <a:ext cx="647949" cy="309950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0.57123</cdr:x>
      <cdr:y>0.66684</cdr:y>
    </cdr:from>
    <cdr:to>
      <cdr:x>0.57123</cdr:x>
      <cdr:y>0.84643</cdr:y>
    </cdr:to>
    <cdr:sp macro="" textlink="">
      <cdr:nvSpPr>
        <cdr:cNvPr id="3" name="直接连接符 2"/>
        <cdr:cNvSpPr/>
      </cdr:nvSpPr>
      <cdr:spPr>
        <a:xfrm xmlns:a="http://schemas.openxmlformats.org/drawingml/2006/main">
          <a:off x="4025348" y="2546352"/>
          <a:ext cx="0" cy="6858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0.91678</cdr:x>
      <cdr:y>0.48984</cdr:y>
    </cdr:from>
    <cdr:to>
      <cdr:x>0.91961</cdr:x>
      <cdr:y>0.83082</cdr:y>
    </cdr:to>
    <cdr:sp macro="" textlink="">
      <cdr:nvSpPr>
        <cdr:cNvPr id="5" name="直接连接符 4"/>
        <cdr:cNvSpPr/>
      </cdr:nvSpPr>
      <cdr:spPr>
        <a:xfrm xmlns:a="http://schemas.openxmlformats.org/drawingml/2006/main">
          <a:off x="6460436" y="1870491"/>
          <a:ext cx="19878" cy="13020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0.64316</cdr:x>
      <cdr:y>0.58094</cdr:y>
    </cdr:from>
    <cdr:to>
      <cdr:x>0.86742</cdr:x>
      <cdr:y>0.83862</cdr:y>
    </cdr:to>
    <cdr:sp macro="" textlink="">
      <cdr:nvSpPr>
        <cdr:cNvPr id="6" name="六角星 5"/>
        <cdr:cNvSpPr/>
      </cdr:nvSpPr>
      <cdr:spPr>
        <a:xfrm xmlns:a="http://schemas.openxmlformats.org/drawingml/2006/main">
          <a:off x="4532243" y="2218360"/>
          <a:ext cx="1580324" cy="983974"/>
        </a:xfrm>
        <a:prstGeom xmlns:a="http://schemas.openxmlformats.org/drawingml/2006/main" prst="star6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CN" altLang="en-US" sz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电石企业开</a:t>
          </a:r>
          <a:endParaRPr lang="en-US" altLang="zh-CN" sz="1200" dirty="0" smtClean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  <a:p xmlns:a="http://schemas.openxmlformats.org/drawingml/2006/main">
          <a:r>
            <a:rPr lang="zh-CN" altLang="en-US" sz="12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工不稳定</a:t>
          </a:r>
          <a:endParaRPr lang="zh-CN" sz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0.01018</cdr:x>
      <cdr:y>0.05953</cdr:y>
    </cdr:from>
    <cdr:to>
      <cdr:x>0.11194</cdr:x>
      <cdr:y>0.13229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47625" y="171450"/>
          <a:ext cx="4762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吨</a:t>
          </a:r>
        </a:p>
      </cdr:txBody>
    </cdr:sp>
  </cdr:relSizeAnchor>
  <cdr:relSizeAnchor xmlns:cdr="http://schemas.openxmlformats.org/drawingml/2006/chartDrawing">
    <cdr:from>
      <cdr:x>0.10507</cdr:x>
      <cdr:y>0.35933</cdr:y>
    </cdr:from>
    <cdr:to>
      <cdr:x>0.35028</cdr:x>
      <cdr:y>0.68963</cdr:y>
    </cdr:to>
    <cdr:sp macro="" textlink="">
      <cdr:nvSpPr>
        <cdr:cNvPr id="3" name="爆炸形 1 2"/>
        <cdr:cNvSpPr/>
      </cdr:nvSpPr>
      <cdr:spPr>
        <a:xfrm xmlns:a="http://schemas.openxmlformats.org/drawingml/2006/main">
          <a:off x="583431" y="1254264"/>
          <a:ext cx="1361661" cy="1152939"/>
        </a:xfrm>
        <a:prstGeom xmlns:a="http://schemas.openxmlformats.org/drawingml/2006/main" prst="irregularSeal1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CN" altLang="en-US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 累库</a:t>
          </a:r>
          <a:endParaRPr lang="zh-CN" sz="16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0.50779</cdr:x>
      <cdr:y>0.27675</cdr:y>
    </cdr:from>
    <cdr:to>
      <cdr:x>0.74584</cdr:x>
      <cdr:y>0.53302</cdr:y>
    </cdr:to>
    <cdr:sp macro="" textlink="">
      <cdr:nvSpPr>
        <cdr:cNvPr id="4" name="六角星 3"/>
        <cdr:cNvSpPr/>
      </cdr:nvSpPr>
      <cdr:spPr>
        <a:xfrm xmlns:a="http://schemas.openxmlformats.org/drawingml/2006/main">
          <a:off x="2819736" y="966028"/>
          <a:ext cx="1321904" cy="894522"/>
        </a:xfrm>
        <a:prstGeom xmlns:a="http://schemas.openxmlformats.org/drawingml/2006/main" prst="star6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CN" altLang="en-US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  降库</a:t>
          </a:r>
          <a:endParaRPr lang="zh-CN" sz="16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0.05292</cdr:y>
    </cdr:from>
    <cdr:to>
      <cdr:x>0.12008</cdr:x>
      <cdr:y>0.1356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0" y="152400"/>
          <a:ext cx="561975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万吨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0.01458</cdr:x>
      <cdr:y>0.06212</cdr:y>
    </cdr:from>
    <cdr:to>
      <cdr:x>0.13873</cdr:x>
      <cdr:y>0.13819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83976" y="223638"/>
          <a:ext cx="715104" cy="273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rPr>
            <a:t>万吨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0.0544</cdr:y>
    </cdr:from>
    <cdr:to>
      <cdr:x>0.11875</cdr:x>
      <cdr:y>0.14121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6675"/>
          <a:ext cx="555750" cy="250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万吨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0.01628</cdr:x>
      <cdr:y>0.05953</cdr:y>
    </cdr:from>
    <cdr:to>
      <cdr:x>0.11194</cdr:x>
      <cdr:y>0.12898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76200" y="171450"/>
          <a:ext cx="4476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吨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0.06887</cdr:y>
    </cdr:from>
    <cdr:to>
      <cdr:x>0.12083</cdr:x>
      <cdr:y>0.1405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48477"/>
          <a:ext cx="552435" cy="258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100" dirty="0">
              <a:latin typeface="微软雅黑" pitchFamily="34" charset="-122"/>
              <a:ea typeface="微软雅黑" pitchFamily="34" charset="-122"/>
            </a:rPr>
            <a:t>万吨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0.01628</cdr:x>
      <cdr:y>0.05953</cdr:y>
    </cdr:from>
    <cdr:to>
      <cdr:x>0.11194</cdr:x>
      <cdr:y>0.12898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76200" y="171450"/>
          <a:ext cx="44767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吨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0.06613</cdr:y>
    </cdr:from>
    <cdr:to>
      <cdr:x>0.12917</cdr:x>
      <cdr:y>0.15988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0" y="190462"/>
          <a:ext cx="604516" cy="27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万吨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0.02083</cdr:x>
      <cdr:y>0.06597</cdr:y>
    </cdr:from>
    <cdr:to>
      <cdr:x>0.13125</cdr:x>
      <cdr:y>0.13889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95249" y="180975"/>
          <a:ext cx="5048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吨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0.00625</cdr:x>
      <cdr:y>0.04514</cdr:y>
    </cdr:from>
    <cdr:to>
      <cdr:x>0.10625</cdr:x>
      <cdr:y>0.12847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8575" y="123825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rPr>
            <a:t>吨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21B1B-F0AD-6342-982D-07BF8DB7EF37}" type="datetimeFigureOut">
              <a:rPr kumimoji="1" lang="zh-CN" altLang="en-US" smtClean="0"/>
              <a:pPr/>
              <a:t>2017/11/20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19E7A-343B-0442-BBC5-877BD166F7C2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398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9E7A-343B-0442-BBC5-877BD166F7C2}" type="slidenum">
              <a:rPr kumimoji="1" lang="zh-CN" altLang="en-US" smtClean="0"/>
              <a:pPr/>
              <a:t>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58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9E7A-343B-0442-BBC5-877BD166F7C2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538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9E7A-343B-0442-BBC5-877BD166F7C2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923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9E7A-343B-0442-BBC5-877BD166F7C2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165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9E7A-343B-0442-BBC5-877BD166F7C2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5386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19E7A-343B-0442-BBC5-877BD166F7C2}" type="slidenum">
              <a:rPr kumimoji="1" lang="zh-CN" altLang="en-US" smtClean="0"/>
              <a:pPr/>
              <a:t>35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" y="0"/>
            <a:ext cx="8987368" cy="539496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116013" y="1633298"/>
            <a:ext cx="269304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4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10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11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013" y="1155045"/>
            <a:ext cx="1911587" cy="435779"/>
          </a:xfrm>
          <a:prstGeom prst="rect">
            <a:avLst/>
          </a:prstGeom>
        </p:spPr>
      </p:pic>
      <p:sp>
        <p:nvSpPr>
          <p:cNvPr id="1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1116013" y="2271539"/>
            <a:ext cx="5224462" cy="614596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 b="1" i="0" baseline="0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168910" marR="0" lvl="0" indent="-168910" algn="l" defTabSz="675005" rtl="0" eaLnBrk="1" fontAlgn="auto" latinLnBrk="0" hangingPunct="1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dirty="0"/>
              <a:t>聚乙烯产品升级之路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113841" y="3859180"/>
            <a:ext cx="714960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日期：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297629" y="3859180"/>
            <a:ext cx="101874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演讲者：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1622856" y="3858009"/>
            <a:ext cx="1378846" cy="3397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2017.10.11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012591" y="3858009"/>
            <a:ext cx="2417913" cy="3397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ea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杨静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排小标题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sp>
        <p:nvSpPr>
          <p:cNvPr id="52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7262" y="1570886"/>
            <a:ext cx="2050279" cy="312737"/>
          </a:xfrm>
          <a:prstGeom prst="rect">
            <a:avLst/>
          </a:prstGeom>
        </p:spPr>
        <p:txBody>
          <a:bodyPr lIns="0" tIns="0" rIns="0" bIns="0"/>
          <a:lstStyle>
            <a:lvl1pPr marL="107950" indent="-107950">
              <a:lnSpc>
                <a:spcPct val="12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53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2" y="1893035"/>
            <a:ext cx="7798481" cy="570001"/>
          </a:xfrm>
          <a:prstGeom prst="rect">
            <a:avLst/>
          </a:prstGeom>
        </p:spPr>
        <p:txBody>
          <a:bodyPr lIns="108000" t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此处请输入文字说明，请输入文字说明，品牌管理部温馨提示，此处添加的文字说明，请尽量控制在两行以内。多于两行的，可根据文字多少，只放两个或一个小标题。</a:t>
            </a:r>
          </a:p>
        </p:txBody>
      </p:sp>
      <p:sp>
        <p:nvSpPr>
          <p:cNvPr id="54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627262" y="2714801"/>
            <a:ext cx="2050279" cy="312737"/>
          </a:xfrm>
          <a:prstGeom prst="rect">
            <a:avLst/>
          </a:prstGeom>
        </p:spPr>
        <p:txBody>
          <a:bodyPr lIns="0" tIns="0" rIns="0" bIns="0"/>
          <a:lstStyle>
            <a:lvl1pPr marL="107950" indent="-107950">
              <a:lnSpc>
                <a:spcPct val="12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55" name="文本占位符 39"/>
          <p:cNvSpPr>
            <a:spLocks noGrp="1"/>
          </p:cNvSpPr>
          <p:nvPr>
            <p:ph type="body" sz="quarter" idx="15" hasCustomPrompt="1"/>
          </p:nvPr>
        </p:nvSpPr>
        <p:spPr>
          <a:xfrm>
            <a:off x="627062" y="3036950"/>
            <a:ext cx="7798481" cy="570001"/>
          </a:xfrm>
          <a:prstGeom prst="rect">
            <a:avLst/>
          </a:prstGeom>
        </p:spPr>
        <p:txBody>
          <a:bodyPr lIns="108000" t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此处请输入文字说明，请输入文字说明，品牌管理部温馨提示，此处添加的文字说明，请尽量控制在两行以内。多于两行的，可根据文字多少，只放两个或一个小标题。</a:t>
            </a:r>
          </a:p>
        </p:txBody>
      </p:sp>
      <p:sp>
        <p:nvSpPr>
          <p:cNvPr id="56" name="文本占位符 9"/>
          <p:cNvSpPr>
            <a:spLocks noGrp="1"/>
          </p:cNvSpPr>
          <p:nvPr>
            <p:ph type="body" sz="quarter" idx="16" hasCustomPrompt="1"/>
          </p:nvPr>
        </p:nvSpPr>
        <p:spPr>
          <a:xfrm>
            <a:off x="627262" y="3858526"/>
            <a:ext cx="2050279" cy="312737"/>
          </a:xfrm>
          <a:prstGeom prst="rect">
            <a:avLst/>
          </a:prstGeom>
        </p:spPr>
        <p:txBody>
          <a:bodyPr lIns="0" tIns="0" rIns="0" bIns="0"/>
          <a:lstStyle>
            <a:lvl1pPr marL="107950" indent="-107950">
              <a:lnSpc>
                <a:spcPct val="12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57" name="文本占位符 39"/>
          <p:cNvSpPr>
            <a:spLocks noGrp="1"/>
          </p:cNvSpPr>
          <p:nvPr>
            <p:ph type="body" sz="quarter" idx="17" hasCustomPrompt="1"/>
          </p:nvPr>
        </p:nvSpPr>
        <p:spPr>
          <a:xfrm>
            <a:off x="627062" y="4180675"/>
            <a:ext cx="7798481" cy="570001"/>
          </a:xfrm>
          <a:prstGeom prst="rect">
            <a:avLst/>
          </a:prstGeom>
        </p:spPr>
        <p:txBody>
          <a:bodyPr lIns="108000" t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此处请输入文字说明，请输入文字说明，品牌管理部温馨提示，此处添加的文字说明，请尽量控制在两行以内。多于两行的，可根据文字多少，只放两个或一个小标题。</a:t>
            </a:r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4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列小标题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7" name="文本占位符 4"/>
          <p:cNvSpPr>
            <a:spLocks noGrp="1"/>
          </p:cNvSpPr>
          <p:nvPr>
            <p:ph type="body" sz="quarter" idx="20" hasCustomPrompt="1"/>
          </p:nvPr>
        </p:nvSpPr>
        <p:spPr>
          <a:xfrm>
            <a:off x="5984910" y="2089387"/>
            <a:ext cx="2441542" cy="2661289"/>
          </a:xfrm>
          <a:prstGeom prst="rect">
            <a:avLst/>
          </a:prstGeom>
        </p:spPr>
        <p:txBody>
          <a:bodyPr lIns="108000" tIns="0" rIns="90000" bIns="0"/>
          <a:lstStyle>
            <a:lvl1pPr marL="0" marR="0" indent="0" algn="l" defTabSz="675005" rtl="0" eaLnBrk="1" fontAlgn="auto" latinLnBrk="0" hangingPunct="1">
              <a:lnSpc>
                <a:spcPct val="12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此处请输入文字说明。</a:t>
            </a:r>
          </a:p>
          <a:p>
            <a:endParaRPr kumimoji="1" lang="zh-CN" altLang="en-US" dirty="0"/>
          </a:p>
        </p:txBody>
      </p:sp>
      <p:sp>
        <p:nvSpPr>
          <p:cNvPr id="31" name="文本占位符 9"/>
          <p:cNvSpPr>
            <a:spLocks noGrp="1"/>
          </p:cNvSpPr>
          <p:nvPr>
            <p:ph type="body" sz="quarter" idx="21" hasCustomPrompt="1"/>
          </p:nvPr>
        </p:nvSpPr>
        <p:spPr>
          <a:xfrm>
            <a:off x="5984908" y="1558506"/>
            <a:ext cx="2441543" cy="530882"/>
          </a:xfrm>
          <a:prstGeom prst="rect">
            <a:avLst/>
          </a:prstGeom>
        </p:spPr>
        <p:txBody>
          <a:bodyPr lIns="0" tIns="0" rIns="90000" bIns="0"/>
          <a:lstStyle>
            <a:lvl1pPr marL="107950" indent="-107950">
              <a:lnSpc>
                <a:spcPct val="10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  <a:r>
              <a:rPr kumimoji="1" lang="en-US" altLang="zh-CN" dirty="0"/>
              <a:t>,</a:t>
            </a:r>
            <a:r>
              <a:rPr kumimoji="1" lang="zh-CN" altLang="en-US" dirty="0"/>
              <a:t>可以两行展示</a:t>
            </a:r>
          </a:p>
        </p:txBody>
      </p:sp>
      <p:sp>
        <p:nvSpPr>
          <p:cNvPr id="32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634138" y="2089387"/>
            <a:ext cx="2441542" cy="2661289"/>
          </a:xfrm>
          <a:prstGeom prst="rect">
            <a:avLst/>
          </a:prstGeom>
        </p:spPr>
        <p:txBody>
          <a:bodyPr lIns="108000" tIns="0" rIns="90000" bIns="0"/>
          <a:lstStyle>
            <a:lvl1pPr marL="0" marR="0" indent="0" algn="l" defTabSz="675005" rtl="0" eaLnBrk="1" fontAlgn="auto" latinLnBrk="0" hangingPunct="1">
              <a:lnSpc>
                <a:spcPct val="12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此处请输入文字说明。</a:t>
            </a:r>
          </a:p>
          <a:p>
            <a:endParaRPr kumimoji="1" lang="zh-CN" altLang="en-US" dirty="0"/>
          </a:p>
        </p:txBody>
      </p:sp>
      <p:sp>
        <p:nvSpPr>
          <p:cNvPr id="33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34136" y="1558506"/>
            <a:ext cx="2441543" cy="530882"/>
          </a:xfrm>
          <a:prstGeom prst="rect">
            <a:avLst/>
          </a:prstGeom>
        </p:spPr>
        <p:txBody>
          <a:bodyPr lIns="0" tIns="0" rIns="90000" bIns="0"/>
          <a:lstStyle>
            <a:lvl1pPr marL="107950" indent="-107950">
              <a:lnSpc>
                <a:spcPct val="10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  <a:r>
              <a:rPr kumimoji="1" lang="en-US" altLang="zh-CN" dirty="0"/>
              <a:t>,</a:t>
            </a:r>
            <a:r>
              <a:rPr kumimoji="1" lang="zh-CN" altLang="en-US" dirty="0"/>
              <a:t>可以两行展示</a:t>
            </a:r>
          </a:p>
        </p:txBody>
      </p:sp>
      <p:sp>
        <p:nvSpPr>
          <p:cNvPr id="34" name="文本占位符 4"/>
          <p:cNvSpPr>
            <a:spLocks noGrp="1"/>
          </p:cNvSpPr>
          <p:nvPr>
            <p:ph type="body" sz="quarter" idx="18" hasCustomPrompt="1"/>
          </p:nvPr>
        </p:nvSpPr>
        <p:spPr>
          <a:xfrm>
            <a:off x="3309523" y="2089387"/>
            <a:ext cx="2441542" cy="2661289"/>
          </a:xfrm>
          <a:prstGeom prst="rect">
            <a:avLst/>
          </a:prstGeom>
        </p:spPr>
        <p:txBody>
          <a:bodyPr lIns="108000" tIns="0" rIns="90000" bIns="0"/>
          <a:lstStyle>
            <a:lvl1pPr marL="0" marR="0" indent="0" algn="l" defTabSz="675005" rtl="0" eaLnBrk="1" fontAlgn="auto" latinLnBrk="0" hangingPunct="1">
              <a:lnSpc>
                <a:spcPct val="12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此处请输入文字说明。</a:t>
            </a:r>
          </a:p>
          <a:p>
            <a:endParaRPr kumimoji="1" lang="zh-CN" altLang="en-US" dirty="0"/>
          </a:p>
        </p:txBody>
      </p:sp>
      <p:sp>
        <p:nvSpPr>
          <p:cNvPr id="35" name="文本占位符 9"/>
          <p:cNvSpPr>
            <a:spLocks noGrp="1"/>
          </p:cNvSpPr>
          <p:nvPr>
            <p:ph type="body" sz="quarter" idx="19" hasCustomPrompt="1"/>
          </p:nvPr>
        </p:nvSpPr>
        <p:spPr>
          <a:xfrm>
            <a:off x="3309521" y="1558506"/>
            <a:ext cx="2441543" cy="530882"/>
          </a:xfrm>
          <a:prstGeom prst="rect">
            <a:avLst/>
          </a:prstGeom>
        </p:spPr>
        <p:txBody>
          <a:bodyPr lIns="0" tIns="0" rIns="90000" bIns="0"/>
          <a:lstStyle>
            <a:lvl1pPr marL="107950" indent="-107950">
              <a:lnSpc>
                <a:spcPct val="10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  <a:r>
              <a:rPr kumimoji="1" lang="en-US" altLang="zh-CN" dirty="0"/>
              <a:t>,</a:t>
            </a:r>
            <a:r>
              <a:rPr kumimoji="1" lang="zh-CN" altLang="en-US" dirty="0"/>
              <a:t>可以两行展示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个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1" name="内容占位符 9"/>
          <p:cNvSpPr>
            <a:spLocks noGrp="1"/>
          </p:cNvSpPr>
          <p:nvPr>
            <p:ph sz="quarter" idx="16" hasCustomPrompt="1"/>
          </p:nvPr>
        </p:nvSpPr>
        <p:spPr>
          <a:xfrm>
            <a:off x="634138" y="1492469"/>
            <a:ext cx="7793425" cy="325820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SmartArtv</a:t>
            </a:r>
            <a:endParaRPr kumimoji="1" lang="zh-CN" altLang="en-US" dirty="0"/>
          </a:p>
        </p:txBody>
      </p:sp>
      <p:sp>
        <p:nvSpPr>
          <p:cNvPr id="22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例下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5" name="内容占位符 9"/>
          <p:cNvSpPr>
            <a:spLocks noGrp="1"/>
          </p:cNvSpPr>
          <p:nvPr>
            <p:ph sz="quarter" idx="16" hasCustomPrompt="1"/>
          </p:nvPr>
        </p:nvSpPr>
        <p:spPr>
          <a:xfrm>
            <a:off x="634138" y="1492468"/>
            <a:ext cx="7792312" cy="204148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6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634138" y="3803944"/>
            <a:ext cx="7792312" cy="946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此处请输入文字说明，品牌管理部温馨提示：此类排版，上方内容适合较为简单内容的展示，比如：只有三四个数据的且跨度不大的图表，根据文字量，可以调整上方内容的显示高度。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文字下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5" name="内容占位符 9"/>
          <p:cNvSpPr>
            <a:spLocks noGrp="1"/>
          </p:cNvSpPr>
          <p:nvPr>
            <p:ph sz="quarter" idx="16" hasCustomPrompt="1"/>
          </p:nvPr>
        </p:nvSpPr>
        <p:spPr>
          <a:xfrm>
            <a:off x="634138" y="2707192"/>
            <a:ext cx="7792312" cy="204148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18" name="文本占位符 39"/>
          <p:cNvSpPr>
            <a:spLocks noGrp="1"/>
          </p:cNvSpPr>
          <p:nvPr>
            <p:ph type="body" sz="quarter" idx="17" hasCustomPrompt="1"/>
          </p:nvPr>
        </p:nvSpPr>
        <p:spPr>
          <a:xfrm>
            <a:off x="634138" y="1492468"/>
            <a:ext cx="7792312" cy="946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此处请输入文字说明，品牌管理部温馨提示：此类排版，上方内容适合较为简单内容的展示，比如：只有三四个数据的且跨度不大的图表，根据文字量，可以调整上方内容的显示高度。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图例右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3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4664149" y="2401613"/>
            <a:ext cx="3763414" cy="1439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此处请输入文字说明，品牌管理部温馨提示：根据文字量，可以上下调整文本框位置，可以让文字内容处于图表画面的中部，这样会更美观。</a:t>
            </a:r>
          </a:p>
        </p:txBody>
      </p:sp>
      <p:sp>
        <p:nvSpPr>
          <p:cNvPr id="25" name="内容占位符 9"/>
          <p:cNvSpPr>
            <a:spLocks noGrp="1"/>
          </p:cNvSpPr>
          <p:nvPr>
            <p:ph sz="quarter" idx="17" hasCustomPrompt="1"/>
          </p:nvPr>
        </p:nvSpPr>
        <p:spPr>
          <a:xfrm>
            <a:off x="634138" y="1492469"/>
            <a:ext cx="3690355" cy="325820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文字右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3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634138" y="2401613"/>
            <a:ext cx="3763414" cy="14399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此处请输入文字说明，品牌管理部温馨提示：根据文字量，可以上下调整文本框位置，可以让文字内容处于图表画面的中部，这样会更美观。</a:t>
            </a:r>
          </a:p>
        </p:txBody>
      </p:sp>
      <p:sp>
        <p:nvSpPr>
          <p:cNvPr id="19" name="内容占位符 9"/>
          <p:cNvSpPr>
            <a:spLocks noGrp="1"/>
          </p:cNvSpPr>
          <p:nvPr>
            <p:ph sz="quarter" idx="18" hasCustomPrompt="1"/>
          </p:nvPr>
        </p:nvSpPr>
        <p:spPr>
          <a:xfrm>
            <a:off x="4737208" y="1492469"/>
            <a:ext cx="3690355" cy="325820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图例右多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5" name="内容占位符 9"/>
          <p:cNvSpPr>
            <a:spLocks noGrp="1"/>
          </p:cNvSpPr>
          <p:nvPr>
            <p:ph sz="quarter" idx="17" hasCustomPrompt="1"/>
          </p:nvPr>
        </p:nvSpPr>
        <p:spPr>
          <a:xfrm>
            <a:off x="634138" y="1492469"/>
            <a:ext cx="3690355" cy="325820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19" name="文本占位符 9"/>
          <p:cNvSpPr>
            <a:spLocks noGrp="1"/>
          </p:cNvSpPr>
          <p:nvPr>
            <p:ph type="body" sz="quarter" idx="12" hasCustomPrompt="1"/>
          </p:nvPr>
        </p:nvSpPr>
        <p:spPr>
          <a:xfrm>
            <a:off x="4664149" y="1492469"/>
            <a:ext cx="2050279" cy="31273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EA5404"/>
              </a:buClr>
              <a:buFontTx/>
              <a:buNone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20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4664149" y="1814618"/>
            <a:ext cx="3763414" cy="824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此处请输入文字说明，品牌管理部温馨提示：根据文字量，可以上下调整文本框位置，可以让文字内容处于图表画面的中部，这样会更美观。</a:t>
            </a:r>
          </a:p>
        </p:txBody>
      </p:sp>
      <p:sp>
        <p:nvSpPr>
          <p:cNvPr id="22" name="文本占位符 9"/>
          <p:cNvSpPr>
            <a:spLocks noGrp="1"/>
          </p:cNvSpPr>
          <p:nvPr>
            <p:ph type="body" sz="quarter" idx="18" hasCustomPrompt="1"/>
          </p:nvPr>
        </p:nvSpPr>
        <p:spPr>
          <a:xfrm>
            <a:off x="4664149" y="3006745"/>
            <a:ext cx="2050279" cy="31273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EA5404"/>
              </a:buClr>
              <a:buFontTx/>
              <a:buNone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24" name="文本占位符 39"/>
          <p:cNvSpPr>
            <a:spLocks noGrp="1"/>
          </p:cNvSpPr>
          <p:nvPr>
            <p:ph type="body" sz="quarter" idx="19" hasCustomPrompt="1"/>
          </p:nvPr>
        </p:nvSpPr>
        <p:spPr>
          <a:xfrm>
            <a:off x="4664149" y="3328894"/>
            <a:ext cx="3763414" cy="362189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</a:t>
            </a:r>
            <a:r>
              <a:rPr kumimoji="1" lang="zh-CN" altLang="en-US"/>
              <a:t>说明，</a:t>
            </a:r>
            <a:endParaRPr kumimoji="1" lang="zh-CN" altLang="en-US" dirty="0"/>
          </a:p>
        </p:txBody>
      </p:sp>
      <p:sp>
        <p:nvSpPr>
          <p:cNvPr id="26" name="文本占位符 9"/>
          <p:cNvSpPr>
            <a:spLocks noGrp="1"/>
          </p:cNvSpPr>
          <p:nvPr>
            <p:ph type="body" sz="quarter" idx="20" hasCustomPrompt="1"/>
          </p:nvPr>
        </p:nvSpPr>
        <p:spPr>
          <a:xfrm>
            <a:off x="4664149" y="4060082"/>
            <a:ext cx="2050279" cy="31273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EA5404"/>
              </a:buClr>
              <a:buFontTx/>
              <a:buNone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27" name="文本占位符 39"/>
          <p:cNvSpPr>
            <a:spLocks noGrp="1"/>
          </p:cNvSpPr>
          <p:nvPr>
            <p:ph type="body" sz="quarter" idx="21" hasCustomPrompt="1"/>
          </p:nvPr>
        </p:nvSpPr>
        <p:spPr>
          <a:xfrm>
            <a:off x="4664149" y="4382232"/>
            <a:ext cx="3763414" cy="368444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</a:t>
            </a:r>
            <a:r>
              <a:rPr kumimoji="1" lang="zh-CN" altLang="en-US"/>
              <a:t>说明，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多小标题右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19" name="文本占位符 9"/>
          <p:cNvSpPr>
            <a:spLocks noGrp="1"/>
          </p:cNvSpPr>
          <p:nvPr>
            <p:ph type="body" sz="quarter" idx="12" hasCustomPrompt="1"/>
          </p:nvPr>
        </p:nvSpPr>
        <p:spPr>
          <a:xfrm>
            <a:off x="634138" y="1492469"/>
            <a:ext cx="2050279" cy="31273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EA5404"/>
              </a:buClr>
              <a:buFontTx/>
              <a:buNone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20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634138" y="1814618"/>
            <a:ext cx="3763414" cy="824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此处请输入文字说明，品牌管理部温馨提示：根据文字量，可以上下调整文本框位置，可以让文字内容处于图表画面的中部，这样会更美观。</a:t>
            </a:r>
          </a:p>
        </p:txBody>
      </p:sp>
      <p:sp>
        <p:nvSpPr>
          <p:cNvPr id="22" name="文本占位符 9"/>
          <p:cNvSpPr>
            <a:spLocks noGrp="1"/>
          </p:cNvSpPr>
          <p:nvPr>
            <p:ph type="body" sz="quarter" idx="18" hasCustomPrompt="1"/>
          </p:nvPr>
        </p:nvSpPr>
        <p:spPr>
          <a:xfrm>
            <a:off x="634138" y="3006745"/>
            <a:ext cx="2050279" cy="31273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EA5404"/>
              </a:buClr>
              <a:buFontTx/>
              <a:buNone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24" name="文本占位符 39"/>
          <p:cNvSpPr>
            <a:spLocks noGrp="1"/>
          </p:cNvSpPr>
          <p:nvPr>
            <p:ph type="body" sz="quarter" idx="19" hasCustomPrompt="1"/>
          </p:nvPr>
        </p:nvSpPr>
        <p:spPr>
          <a:xfrm>
            <a:off x="634138" y="3328894"/>
            <a:ext cx="3763414" cy="362189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</a:t>
            </a:r>
            <a:r>
              <a:rPr kumimoji="1" lang="zh-CN" altLang="en-US"/>
              <a:t>说明，</a:t>
            </a:r>
            <a:endParaRPr kumimoji="1" lang="zh-CN" altLang="en-US" dirty="0"/>
          </a:p>
        </p:txBody>
      </p:sp>
      <p:sp>
        <p:nvSpPr>
          <p:cNvPr id="26" name="文本占位符 9"/>
          <p:cNvSpPr>
            <a:spLocks noGrp="1"/>
          </p:cNvSpPr>
          <p:nvPr>
            <p:ph type="body" sz="quarter" idx="20" hasCustomPrompt="1"/>
          </p:nvPr>
        </p:nvSpPr>
        <p:spPr>
          <a:xfrm>
            <a:off x="634138" y="4060082"/>
            <a:ext cx="2050279" cy="31273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EA5404"/>
              </a:buClr>
              <a:buFontTx/>
              <a:buNone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27" name="文本占位符 39"/>
          <p:cNvSpPr>
            <a:spLocks noGrp="1"/>
          </p:cNvSpPr>
          <p:nvPr>
            <p:ph type="body" sz="quarter" idx="21" hasCustomPrompt="1"/>
          </p:nvPr>
        </p:nvSpPr>
        <p:spPr>
          <a:xfrm>
            <a:off x="634138" y="4382232"/>
            <a:ext cx="3763414" cy="368444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</a:t>
            </a:r>
            <a:r>
              <a:rPr kumimoji="1" lang="zh-CN" altLang="en-US"/>
              <a:t>说明，</a:t>
            </a:r>
            <a:endParaRPr kumimoji="1" lang="zh-CN" altLang="en-US" dirty="0"/>
          </a:p>
        </p:txBody>
      </p:sp>
      <p:sp>
        <p:nvSpPr>
          <p:cNvPr id="23" name="内容占位符 9"/>
          <p:cNvSpPr>
            <a:spLocks noGrp="1"/>
          </p:cNvSpPr>
          <p:nvPr>
            <p:ph sz="quarter" idx="22" hasCustomPrompt="1"/>
          </p:nvPr>
        </p:nvSpPr>
        <p:spPr>
          <a:xfrm>
            <a:off x="4737208" y="1492469"/>
            <a:ext cx="3690355" cy="325820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个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6" name="内容占位符 9"/>
          <p:cNvSpPr>
            <a:spLocks noGrp="1"/>
          </p:cNvSpPr>
          <p:nvPr>
            <p:ph sz="quarter" idx="18" hasCustomPrompt="1"/>
          </p:nvPr>
        </p:nvSpPr>
        <p:spPr>
          <a:xfrm>
            <a:off x="634138" y="1492469"/>
            <a:ext cx="3690355" cy="325820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7" name="内容占位符 9"/>
          <p:cNvSpPr>
            <a:spLocks noGrp="1"/>
          </p:cNvSpPr>
          <p:nvPr>
            <p:ph sz="quarter" idx="19" hasCustomPrompt="1"/>
          </p:nvPr>
        </p:nvSpPr>
        <p:spPr>
          <a:xfrm>
            <a:off x="4737208" y="1492469"/>
            <a:ext cx="3690355" cy="3258207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带标题的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1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2图例下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4" name="内容占位符 9"/>
          <p:cNvSpPr>
            <a:spLocks noGrp="1"/>
          </p:cNvSpPr>
          <p:nvPr>
            <p:ph sz="quarter" idx="22" hasCustomPrompt="1"/>
          </p:nvPr>
        </p:nvSpPr>
        <p:spPr>
          <a:xfrm>
            <a:off x="4737208" y="1492469"/>
            <a:ext cx="3690355" cy="204147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5" name="内容占位符 9"/>
          <p:cNvSpPr>
            <a:spLocks noGrp="1"/>
          </p:cNvSpPr>
          <p:nvPr>
            <p:ph sz="quarter" idx="23" hasCustomPrompt="1"/>
          </p:nvPr>
        </p:nvSpPr>
        <p:spPr>
          <a:xfrm>
            <a:off x="634138" y="1492468"/>
            <a:ext cx="3690355" cy="204147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9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634138" y="3803944"/>
            <a:ext cx="7792312" cy="946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此处请输入文字说明，品牌管理部温馨提示：此类排版，上方内容适合较为简单内容的展示，比如：只有三四个数据的且跨度不大的图表，根据文字量，可以调整上方内容的显示高度。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文字下2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4" name="内容占位符 9"/>
          <p:cNvSpPr>
            <a:spLocks noGrp="1"/>
          </p:cNvSpPr>
          <p:nvPr>
            <p:ph sz="quarter" idx="22" hasCustomPrompt="1"/>
          </p:nvPr>
        </p:nvSpPr>
        <p:spPr>
          <a:xfrm>
            <a:off x="4737208" y="2715557"/>
            <a:ext cx="3690355" cy="204147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5" name="内容占位符 9"/>
          <p:cNvSpPr>
            <a:spLocks noGrp="1"/>
          </p:cNvSpPr>
          <p:nvPr>
            <p:ph sz="quarter" idx="23" hasCustomPrompt="1"/>
          </p:nvPr>
        </p:nvSpPr>
        <p:spPr>
          <a:xfrm>
            <a:off x="634138" y="2715556"/>
            <a:ext cx="3690355" cy="2041479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7" name="文本占位符 39"/>
          <p:cNvSpPr>
            <a:spLocks noGrp="1"/>
          </p:cNvSpPr>
          <p:nvPr>
            <p:ph type="body" sz="quarter" idx="24" hasCustomPrompt="1"/>
          </p:nvPr>
        </p:nvSpPr>
        <p:spPr>
          <a:xfrm>
            <a:off x="634138" y="1492468"/>
            <a:ext cx="7792312" cy="946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此处请输入文字说明，品牌管理部温馨提示：此类排版，上方内容适合较为简单内容的展示，比如：只有三四个数据的且跨度不大的图表，根据文字量，可以调整上方内容的显示高度。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19" name="内容占位符 9"/>
          <p:cNvSpPr>
            <a:spLocks noGrp="1"/>
          </p:cNvSpPr>
          <p:nvPr>
            <p:ph sz="quarter" idx="16" hasCustomPrompt="1"/>
          </p:nvPr>
        </p:nvSpPr>
        <p:spPr>
          <a:xfrm>
            <a:off x="634140" y="1488110"/>
            <a:ext cx="2411044" cy="326892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0" name="内容占位符 9"/>
          <p:cNvSpPr>
            <a:spLocks noGrp="1"/>
          </p:cNvSpPr>
          <p:nvPr>
            <p:ph sz="quarter" idx="18" hasCustomPrompt="1"/>
          </p:nvPr>
        </p:nvSpPr>
        <p:spPr>
          <a:xfrm>
            <a:off x="3325330" y="1488110"/>
            <a:ext cx="2411044" cy="326892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2" name="内容占位符 9"/>
          <p:cNvSpPr>
            <a:spLocks noGrp="1"/>
          </p:cNvSpPr>
          <p:nvPr>
            <p:ph sz="quarter" idx="19" hasCustomPrompt="1"/>
          </p:nvPr>
        </p:nvSpPr>
        <p:spPr>
          <a:xfrm>
            <a:off x="6016519" y="1488110"/>
            <a:ext cx="2411044" cy="326892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文字下3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7" name="文本占位符 39"/>
          <p:cNvSpPr>
            <a:spLocks noGrp="1"/>
          </p:cNvSpPr>
          <p:nvPr>
            <p:ph type="body" sz="quarter" idx="24" hasCustomPrompt="1"/>
          </p:nvPr>
        </p:nvSpPr>
        <p:spPr>
          <a:xfrm>
            <a:off x="634138" y="1492468"/>
            <a:ext cx="7792312" cy="946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此处请输入文字说明，品牌管理部温馨提示：此类排版，上方内容适合较为简单内容的展示，比如：只有三四个数据的且跨度不大的图表，根据文字量，可以调整上方内容的显示高度。</a:t>
            </a:r>
          </a:p>
        </p:txBody>
      </p:sp>
      <p:sp>
        <p:nvSpPr>
          <p:cNvPr id="19" name="内容占位符 9"/>
          <p:cNvSpPr>
            <a:spLocks noGrp="1"/>
          </p:cNvSpPr>
          <p:nvPr>
            <p:ph sz="quarter" idx="16" hasCustomPrompt="1"/>
          </p:nvPr>
        </p:nvSpPr>
        <p:spPr>
          <a:xfrm>
            <a:off x="634140" y="2715557"/>
            <a:ext cx="2411044" cy="204147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0" name="内容占位符 9"/>
          <p:cNvSpPr>
            <a:spLocks noGrp="1"/>
          </p:cNvSpPr>
          <p:nvPr>
            <p:ph sz="quarter" idx="18" hasCustomPrompt="1"/>
          </p:nvPr>
        </p:nvSpPr>
        <p:spPr>
          <a:xfrm>
            <a:off x="3325330" y="2715557"/>
            <a:ext cx="2411044" cy="204147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2" name="内容占位符 9"/>
          <p:cNvSpPr>
            <a:spLocks noGrp="1"/>
          </p:cNvSpPr>
          <p:nvPr>
            <p:ph sz="quarter" idx="19" hasCustomPrompt="1"/>
          </p:nvPr>
        </p:nvSpPr>
        <p:spPr>
          <a:xfrm>
            <a:off x="6016519" y="2715557"/>
            <a:ext cx="2411044" cy="204147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6" name="内容占位符 9"/>
          <p:cNvSpPr>
            <a:spLocks noGrp="1"/>
          </p:cNvSpPr>
          <p:nvPr>
            <p:ph sz="quarter" idx="25" hasCustomPrompt="1"/>
          </p:nvPr>
        </p:nvSpPr>
        <p:spPr>
          <a:xfrm>
            <a:off x="4737208" y="3224611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9" name="内容占位符 9"/>
          <p:cNvSpPr>
            <a:spLocks noGrp="1"/>
          </p:cNvSpPr>
          <p:nvPr>
            <p:ph sz="quarter" idx="26" hasCustomPrompt="1"/>
          </p:nvPr>
        </p:nvSpPr>
        <p:spPr>
          <a:xfrm>
            <a:off x="634138" y="3224611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30" name="内容占位符 9"/>
          <p:cNvSpPr>
            <a:spLocks noGrp="1"/>
          </p:cNvSpPr>
          <p:nvPr>
            <p:ph sz="quarter" idx="27" hasCustomPrompt="1"/>
          </p:nvPr>
        </p:nvSpPr>
        <p:spPr>
          <a:xfrm>
            <a:off x="4737208" y="1488110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31" name="内容占位符 9"/>
          <p:cNvSpPr>
            <a:spLocks noGrp="1"/>
          </p:cNvSpPr>
          <p:nvPr>
            <p:ph sz="quarter" idx="28" hasCustomPrompt="1"/>
          </p:nvPr>
        </p:nvSpPr>
        <p:spPr>
          <a:xfrm>
            <a:off x="634138" y="1488110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下文字3图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6" name="内容占位符 9"/>
          <p:cNvSpPr>
            <a:spLocks noGrp="1"/>
          </p:cNvSpPr>
          <p:nvPr>
            <p:ph sz="quarter" idx="25" hasCustomPrompt="1"/>
          </p:nvPr>
        </p:nvSpPr>
        <p:spPr>
          <a:xfrm>
            <a:off x="634138" y="3224611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30" name="内容占位符 9"/>
          <p:cNvSpPr>
            <a:spLocks noGrp="1"/>
          </p:cNvSpPr>
          <p:nvPr>
            <p:ph sz="quarter" idx="27" hasCustomPrompt="1"/>
          </p:nvPr>
        </p:nvSpPr>
        <p:spPr>
          <a:xfrm>
            <a:off x="4737208" y="1488110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31" name="内容占位符 9"/>
          <p:cNvSpPr>
            <a:spLocks noGrp="1"/>
          </p:cNvSpPr>
          <p:nvPr>
            <p:ph sz="quarter" idx="28" hasCustomPrompt="1"/>
          </p:nvPr>
        </p:nvSpPr>
        <p:spPr>
          <a:xfrm>
            <a:off x="634138" y="1488110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2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4737208" y="3224611"/>
            <a:ext cx="3690355" cy="1521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此处请输入文字说明，品牌管理部温馨提示：此类排版，图形内容适合较为简单内容的展示，比如：只有三四个数据的且跨度不大的图表，根据文字量，可以调整上方内容的显示高度。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下文字2图例（上下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6" name="内容占位符 9"/>
          <p:cNvSpPr>
            <a:spLocks noGrp="1"/>
          </p:cNvSpPr>
          <p:nvPr>
            <p:ph sz="quarter" idx="25" hasCustomPrompt="1"/>
          </p:nvPr>
        </p:nvSpPr>
        <p:spPr>
          <a:xfrm>
            <a:off x="634138" y="3224611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31" name="内容占位符 9"/>
          <p:cNvSpPr>
            <a:spLocks noGrp="1"/>
          </p:cNvSpPr>
          <p:nvPr>
            <p:ph sz="quarter" idx="28" hasCustomPrompt="1"/>
          </p:nvPr>
        </p:nvSpPr>
        <p:spPr>
          <a:xfrm>
            <a:off x="634138" y="1488110"/>
            <a:ext cx="779342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2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4737208" y="3235083"/>
            <a:ext cx="3690355" cy="1521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此处请输入文字说明，品牌管理部温馨提示：此类排版，图形内容适合较为简单内容的展示，比如：只有三四个数据的且跨度不大的图表，根据文字量，可以调整上方内容的显示高度。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下文字2图例（左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26" name="内容占位符 9"/>
          <p:cNvSpPr>
            <a:spLocks noGrp="1"/>
          </p:cNvSpPr>
          <p:nvPr>
            <p:ph sz="quarter" idx="25" hasCustomPrompt="1"/>
          </p:nvPr>
        </p:nvSpPr>
        <p:spPr>
          <a:xfrm>
            <a:off x="4737208" y="1488110"/>
            <a:ext cx="3690355" cy="326892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31" name="内容占位符 9"/>
          <p:cNvSpPr>
            <a:spLocks noGrp="1"/>
          </p:cNvSpPr>
          <p:nvPr>
            <p:ph sz="quarter" idx="28" hasCustomPrompt="1"/>
          </p:nvPr>
        </p:nvSpPr>
        <p:spPr>
          <a:xfrm>
            <a:off x="634138" y="3219059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2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634138" y="1494561"/>
            <a:ext cx="3690355" cy="1521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此处请输入文字说明，品牌管理部温馨提示：此类排版，图形内容适合较为简单内容的展示，比如：只有三四个数据的且跨度不大的图表，根据文字量，可以调整上方内容的显示高度。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右下文字2图例（左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内容占位符 9"/>
          <p:cNvSpPr>
            <a:spLocks noGrp="1"/>
          </p:cNvSpPr>
          <p:nvPr>
            <p:ph sz="quarter" idx="29" hasCustomPrompt="1"/>
          </p:nvPr>
        </p:nvSpPr>
        <p:spPr>
          <a:xfrm>
            <a:off x="634138" y="1488110"/>
            <a:ext cx="3690355" cy="326892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  <a:endParaRPr lang="zh-CN" altLang="en-US" sz="1000" kern="1200" baseline="0" dirty="0">
              <a:solidFill>
                <a:schemeClr val="bg2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31" name="内容占位符 9"/>
          <p:cNvSpPr>
            <a:spLocks noGrp="1"/>
          </p:cNvSpPr>
          <p:nvPr>
            <p:ph sz="quarter" idx="28" hasCustomPrompt="1"/>
          </p:nvPr>
        </p:nvSpPr>
        <p:spPr>
          <a:xfrm>
            <a:off x="4737208" y="1488110"/>
            <a:ext cx="3690355" cy="153242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此处为图表</a:t>
            </a:r>
            <a:r>
              <a:rPr kumimoji="1" lang="en-US" altLang="zh-CN" dirty="0"/>
              <a:t>/</a:t>
            </a:r>
            <a:r>
              <a:rPr kumimoji="1" lang="zh-CN" altLang="en-US" dirty="0"/>
              <a:t>表格</a:t>
            </a:r>
            <a:r>
              <a:rPr kumimoji="1" lang="en-US" altLang="zh-CN" dirty="0"/>
              <a:t>/SmartArt</a:t>
            </a:r>
            <a:endParaRPr kumimoji="1" lang="zh-CN" altLang="en-US" dirty="0"/>
          </a:p>
        </p:txBody>
      </p:sp>
      <p:sp>
        <p:nvSpPr>
          <p:cNvPr id="22" name="文本占位符 39"/>
          <p:cNvSpPr>
            <a:spLocks noGrp="1"/>
          </p:cNvSpPr>
          <p:nvPr>
            <p:ph type="body" sz="quarter" idx="13" hasCustomPrompt="1"/>
          </p:nvPr>
        </p:nvSpPr>
        <p:spPr>
          <a:xfrm>
            <a:off x="4737208" y="3235083"/>
            <a:ext cx="3690355" cy="1521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此处请输入文字说明，品牌管理部温馨提示：此类排版，图形内容适合较为简单内容的展示，比如：只有三四个数据的且跨度不大的图表，根据文字量，可以调整上方内容的显示高度。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" y="0"/>
            <a:ext cx="8987368" cy="5394960"/>
          </a:xfrm>
          <a:prstGeom prst="rect">
            <a:avLst/>
          </a:prstGeom>
        </p:spPr>
      </p:pic>
      <p:sp>
        <p:nvSpPr>
          <p:cNvPr id="20" name="文本框 19"/>
          <p:cNvSpPr txBox="1"/>
          <p:nvPr userDrawn="1"/>
        </p:nvSpPr>
        <p:spPr>
          <a:xfrm>
            <a:off x="1018673" y="177328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22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Microsoft YaHei Regular" charset="-122"/>
            </a:endParaRPr>
          </a:p>
        </p:txBody>
      </p:sp>
      <p:sp>
        <p:nvSpPr>
          <p:cNvPr id="24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Microsoft YaHei Regular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5447" y="1295028"/>
            <a:ext cx="1913503" cy="435779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13841" y="3859180"/>
            <a:ext cx="714960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日期：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3297629" y="3859180"/>
            <a:ext cx="1018747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演讲者：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1622856" y="3858009"/>
            <a:ext cx="1378846" cy="3397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2017.05.01</a:t>
            </a:r>
            <a:endParaRPr kumimoji="1" lang="zh-CN" altLang="en-US" dirty="0"/>
          </a:p>
        </p:txBody>
      </p:sp>
      <p:sp>
        <p:nvSpPr>
          <p:cNvPr id="15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012591" y="3858009"/>
            <a:ext cx="2417913" cy="33972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姓名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18673" y="2316070"/>
            <a:ext cx="2856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4800" b="1" dirty="0">
              <a:solidFill>
                <a:srgbClr val="2F55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20" y="423194"/>
            <a:ext cx="7450698" cy="446788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572424" y="2077775"/>
            <a:ext cx="123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729937" y="2710866"/>
            <a:ext cx="96404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pl-PL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19" name="文本框 18"/>
          <p:cNvSpPr txBox="1">
            <a:spLocks noChangeArrowheads="1"/>
          </p:cNvSpPr>
          <p:nvPr userDrawn="1"/>
        </p:nvSpPr>
        <p:spPr bwMode="auto">
          <a:xfrm>
            <a:off x="3873323" y="2330023"/>
            <a:ext cx="36864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1600" b="1" kern="1200" dirty="0">
                <a:solidFill>
                  <a:srgbClr val="F7610D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我国聚乙烯下游各行业未来需求增长情况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基本操作</a:t>
            </a:r>
          </a:p>
        </p:txBody>
      </p:sp>
      <p:sp>
        <p:nvSpPr>
          <p:cNvPr id="20" name="文本框 19"/>
          <p:cNvSpPr txBox="1">
            <a:spLocks noChangeArrowheads="1"/>
          </p:cNvSpPr>
          <p:nvPr userDrawn="1"/>
        </p:nvSpPr>
        <p:spPr bwMode="auto">
          <a:xfrm>
            <a:off x="3873323" y="1616436"/>
            <a:ext cx="33310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600" b="1" dirty="0">
                <a:solidFill>
                  <a:srgbClr val="F7610D"/>
                </a:solidFill>
                <a:latin typeface="微软雅黑" panose="020B0503020204020204" charset="-122"/>
                <a:ea typeface="微软雅黑" panose="020B0503020204020204" charset="-122"/>
              </a:rPr>
              <a:t>我国聚乙烯行业发展现状</a:t>
            </a:r>
            <a:endParaRPr lang="en-US" altLang="zh-CN" sz="1600" b="1" dirty="0">
              <a:solidFill>
                <a:srgbClr val="F7610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 3"/>
          <p:cNvGrpSpPr/>
          <p:nvPr userDrawn="1"/>
        </p:nvGrpSpPr>
        <p:grpSpPr>
          <a:xfrm>
            <a:off x="3312954" y="1457487"/>
            <a:ext cx="349455" cy="592211"/>
            <a:chOff x="4287371" y="855168"/>
            <a:chExt cx="349455" cy="592211"/>
          </a:xfrm>
        </p:grpSpPr>
        <p:sp>
          <p:nvSpPr>
            <p:cNvPr id="23" name="文本框 22"/>
            <p:cNvSpPr txBox="1"/>
            <p:nvPr/>
          </p:nvSpPr>
          <p:spPr>
            <a:xfrm>
              <a:off x="4362712" y="855168"/>
              <a:ext cx="274114" cy="492443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kumimoji="1" lang="en-US" altLang="zh-CN" sz="3200" dirty="0">
                  <a:solidFill>
                    <a:srgbClr val="EA5404"/>
                  </a:solidFill>
                  <a:latin typeface="Arial Black" panose="020B0A04020102020204" charset="0"/>
                </a:rPr>
                <a:t>1</a:t>
              </a:r>
              <a:endParaRPr kumimoji="1" lang="zh-CN" altLang="en-US" sz="3200" dirty="0">
                <a:solidFill>
                  <a:srgbClr val="EA5404"/>
                </a:solidFill>
                <a:latin typeface="Arial Black" panose="020B0A0402010202020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287371" y="1201158"/>
              <a:ext cx="349455" cy="24622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</a:t>
              </a:r>
            </a:p>
          </p:txBody>
        </p:sp>
      </p:grpSp>
      <p:grpSp>
        <p:nvGrpSpPr>
          <p:cNvPr id="25" name="组 4"/>
          <p:cNvGrpSpPr/>
          <p:nvPr userDrawn="1"/>
        </p:nvGrpSpPr>
        <p:grpSpPr>
          <a:xfrm>
            <a:off x="3312954" y="2165195"/>
            <a:ext cx="349455" cy="588460"/>
            <a:chOff x="4287371" y="1602157"/>
            <a:chExt cx="349455" cy="588460"/>
          </a:xfrm>
        </p:grpSpPr>
        <p:sp>
          <p:nvSpPr>
            <p:cNvPr id="26" name="文本框 25"/>
            <p:cNvSpPr txBox="1"/>
            <p:nvPr/>
          </p:nvSpPr>
          <p:spPr>
            <a:xfrm>
              <a:off x="4362712" y="1602157"/>
              <a:ext cx="27411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kumimoji="1" lang="en-US" altLang="zh-CN" sz="3200" dirty="0">
                  <a:solidFill>
                    <a:srgbClr val="EA5404"/>
                  </a:solidFill>
                  <a:latin typeface="Arial Black" panose="020B0A04020102020204" charset="0"/>
                </a:rPr>
                <a:t>2</a:t>
              </a:r>
              <a:endParaRPr kumimoji="1" lang="zh-CN" altLang="en-US" sz="3200" dirty="0">
                <a:solidFill>
                  <a:srgbClr val="EA5404"/>
                </a:solidFill>
                <a:latin typeface="Arial Black" panose="020B0A0402010202020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287371" y="1944396"/>
              <a:ext cx="349455" cy="24622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</a:t>
              </a:r>
            </a:p>
          </p:txBody>
        </p:sp>
      </p:grpSp>
      <p:grpSp>
        <p:nvGrpSpPr>
          <p:cNvPr id="28" name="组 5"/>
          <p:cNvGrpSpPr/>
          <p:nvPr userDrawn="1"/>
        </p:nvGrpSpPr>
        <p:grpSpPr>
          <a:xfrm>
            <a:off x="3312954" y="2869152"/>
            <a:ext cx="349455" cy="592902"/>
            <a:chOff x="4287371" y="2257481"/>
            <a:chExt cx="349455" cy="592902"/>
          </a:xfrm>
        </p:grpSpPr>
        <p:sp>
          <p:nvSpPr>
            <p:cNvPr id="29" name="文本框 28"/>
            <p:cNvSpPr txBox="1"/>
            <p:nvPr/>
          </p:nvSpPr>
          <p:spPr>
            <a:xfrm>
              <a:off x="4362712" y="2257481"/>
              <a:ext cx="27411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kumimoji="1" lang="en-US" altLang="zh-CN" sz="3200" dirty="0">
                  <a:solidFill>
                    <a:srgbClr val="EA5404"/>
                  </a:solidFill>
                  <a:latin typeface="Arial Black" panose="020B0A04020102020204" charset="0"/>
                </a:rPr>
                <a:t>3</a:t>
              </a:r>
              <a:endParaRPr kumimoji="1" lang="zh-CN" altLang="en-US" sz="3200" dirty="0">
                <a:solidFill>
                  <a:srgbClr val="EA5404"/>
                </a:solidFill>
                <a:latin typeface="Arial Black" panose="020B0A0402010202020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287371" y="2604162"/>
              <a:ext cx="349455" cy="24622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</a:t>
              </a:r>
            </a:p>
          </p:txBody>
        </p:sp>
      </p:grpSp>
      <p:grpSp>
        <p:nvGrpSpPr>
          <p:cNvPr id="31" name="组 6"/>
          <p:cNvGrpSpPr/>
          <p:nvPr userDrawn="1"/>
        </p:nvGrpSpPr>
        <p:grpSpPr>
          <a:xfrm>
            <a:off x="3312954" y="3577551"/>
            <a:ext cx="349455" cy="587315"/>
            <a:chOff x="4287371" y="2904314"/>
            <a:chExt cx="349455" cy="587315"/>
          </a:xfrm>
        </p:grpSpPr>
        <p:sp>
          <p:nvSpPr>
            <p:cNvPr id="32" name="文本框 31"/>
            <p:cNvSpPr txBox="1"/>
            <p:nvPr/>
          </p:nvSpPr>
          <p:spPr>
            <a:xfrm>
              <a:off x="4362712" y="2904314"/>
              <a:ext cx="274114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kumimoji="1" lang="en-US" altLang="zh-CN" sz="3200" dirty="0">
                  <a:solidFill>
                    <a:srgbClr val="EA5404"/>
                  </a:solidFill>
                  <a:latin typeface="Arial Black" panose="020B0A04020102020204" charset="0"/>
                </a:rPr>
                <a:t>4</a:t>
              </a:r>
              <a:endParaRPr kumimoji="1" lang="zh-CN" altLang="en-US" sz="3200" dirty="0">
                <a:solidFill>
                  <a:srgbClr val="EA5404"/>
                </a:solidFill>
                <a:latin typeface="Arial Black" panose="020B0A0402010202020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287371" y="3245408"/>
              <a:ext cx="349455" cy="246221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pPr algn="r"/>
              <a:r>
                <a:rPr lang="en-US" altLang="zh-CN" sz="10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PART</a:t>
              </a:r>
            </a:p>
          </p:txBody>
        </p:sp>
      </p:grpSp>
      <p:sp>
        <p:nvSpPr>
          <p:cNvPr id="3" name="文本框 2"/>
          <p:cNvSpPr txBox="1"/>
          <p:nvPr userDrawn="1"/>
        </p:nvSpPr>
        <p:spPr>
          <a:xfrm>
            <a:off x="3873323" y="3006304"/>
            <a:ext cx="3126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b="1" kern="1200" dirty="0">
                <a:solidFill>
                  <a:srgbClr val="F7610D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我国聚乙烯产品升级历程</a:t>
            </a:r>
            <a:endParaRPr lang="zh-CN" altLang="en-US" sz="1600" dirty="0">
              <a:solidFill>
                <a:srgbClr val="F7610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 userDrawn="1"/>
        </p:nvSpPr>
        <p:spPr>
          <a:xfrm>
            <a:off x="3873323" y="3733426"/>
            <a:ext cx="3869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b="1" kern="1200" dirty="0">
                <a:solidFill>
                  <a:srgbClr val="F7610D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我国聚乙烯原料生产企业产品结构升级规划建议</a:t>
            </a:r>
            <a:endParaRPr lang="zh-CN" altLang="en-US" sz="1600" dirty="0">
              <a:solidFill>
                <a:srgbClr val="F7610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18" name="矩形 17"/>
          <p:cNvSpPr/>
          <p:nvPr userDrawn="1"/>
        </p:nvSpPr>
        <p:spPr>
          <a:xfrm>
            <a:off x="1050759" y="1471181"/>
            <a:ext cx="1222579" cy="60529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3600" b="1" dirty="0">
                <a:solidFill>
                  <a:srgbClr val="EA5404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PART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940322" y="2758445"/>
            <a:ext cx="5558464" cy="320773"/>
          </a:xfrm>
          <a:prstGeom prst="rect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0" name="文本框 19"/>
          <p:cNvSpPr txBox="1"/>
          <p:nvPr userDrawn="1"/>
        </p:nvSpPr>
        <p:spPr>
          <a:xfrm>
            <a:off x="1050759" y="2751301"/>
            <a:ext cx="31371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&gt;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8"/>
          <p:cNvGrpSpPr/>
          <p:nvPr userDrawn="1"/>
        </p:nvGrpSpPr>
        <p:grpSpPr bwMode="auto">
          <a:xfrm rot="10800000">
            <a:off x="2050257" y="2286001"/>
            <a:ext cx="185730" cy="183734"/>
            <a:chOff x="-44672" y="-8366"/>
            <a:chExt cx="683577" cy="678461"/>
          </a:xfrm>
        </p:grpSpPr>
        <p:cxnSp>
          <p:nvCxnSpPr>
            <p:cNvPr id="23" name="直接连接符 3"/>
            <p:cNvCxnSpPr>
              <a:cxnSpLocks noChangeShapeType="1"/>
            </p:cNvCxnSpPr>
            <p:nvPr/>
          </p:nvCxnSpPr>
          <p:spPr bwMode="auto">
            <a:xfrm rot="10800000" flipH="1">
              <a:off x="-44672" y="-8366"/>
              <a:ext cx="683577" cy="0"/>
            </a:xfrm>
            <a:prstGeom prst="line">
              <a:avLst/>
            </a:prstGeom>
            <a:noFill/>
            <a:ln w="12700" cmpd="sng">
              <a:solidFill>
                <a:srgbClr val="EA5404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 rot="10800000" flipV="1">
              <a:off x="-18379" y="-2"/>
              <a:ext cx="0" cy="670097"/>
            </a:xfrm>
            <a:prstGeom prst="line">
              <a:avLst/>
            </a:prstGeom>
            <a:noFill/>
            <a:ln w="12700" cmpd="sng">
              <a:solidFill>
                <a:srgbClr val="EA5404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5" name="组合 8"/>
          <p:cNvGrpSpPr/>
          <p:nvPr userDrawn="1"/>
        </p:nvGrpSpPr>
        <p:grpSpPr bwMode="auto">
          <a:xfrm rot="5400000">
            <a:off x="935988" y="1391518"/>
            <a:ext cx="182056" cy="173395"/>
            <a:chOff x="-24975" y="52760"/>
            <a:chExt cx="504273" cy="640283"/>
          </a:xfrm>
        </p:grpSpPr>
        <p:cxnSp>
          <p:nvCxnSpPr>
            <p:cNvPr id="26" name="直接连接符 3"/>
            <p:cNvCxnSpPr>
              <a:cxnSpLocks noChangeShapeType="1"/>
            </p:cNvCxnSpPr>
            <p:nvPr/>
          </p:nvCxnSpPr>
          <p:spPr bwMode="auto">
            <a:xfrm rot="16200000">
              <a:off x="227162" y="434073"/>
              <a:ext cx="0" cy="504273"/>
            </a:xfrm>
            <a:prstGeom prst="line">
              <a:avLst/>
            </a:prstGeom>
            <a:noFill/>
            <a:ln w="12700" cmpd="sng">
              <a:solidFill>
                <a:srgbClr val="EA5404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直接连接符 5"/>
            <p:cNvCxnSpPr>
              <a:cxnSpLocks noChangeShapeType="1"/>
            </p:cNvCxnSpPr>
            <p:nvPr/>
          </p:nvCxnSpPr>
          <p:spPr bwMode="auto">
            <a:xfrm rot="10800000" flipV="1">
              <a:off x="-18378" y="52760"/>
              <a:ext cx="0" cy="640283"/>
            </a:xfrm>
            <a:prstGeom prst="line">
              <a:avLst/>
            </a:prstGeom>
            <a:noFill/>
            <a:ln w="12700" cmpd="sng">
              <a:solidFill>
                <a:srgbClr val="EA5404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9" name="文本占位符 28"/>
          <p:cNvSpPr>
            <a:spLocks noGrp="1"/>
          </p:cNvSpPr>
          <p:nvPr>
            <p:ph type="body" sz="quarter" idx="10" hasCustomPrompt="1"/>
          </p:nvPr>
        </p:nvSpPr>
        <p:spPr>
          <a:xfrm>
            <a:off x="1050759" y="2034298"/>
            <a:ext cx="1033463" cy="50641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337820" indent="0">
              <a:buNone/>
              <a:defRPr sz="36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675005" indent="0">
              <a:buNone/>
              <a:defRPr sz="36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012825" indent="0">
              <a:buNone/>
              <a:defRPr sz="36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1350010" indent="0">
              <a:buNone/>
              <a:defRPr sz="36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 hasCustomPrompt="1"/>
          </p:nvPr>
        </p:nvSpPr>
        <p:spPr>
          <a:xfrm>
            <a:off x="1171936" y="2743300"/>
            <a:ext cx="2522682" cy="3379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我国聚乙烯发展现状</a:t>
            </a: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2" hasCustomPrompt="1"/>
          </p:nvPr>
        </p:nvSpPr>
        <p:spPr>
          <a:xfrm>
            <a:off x="940318" y="3195237"/>
            <a:ext cx="5558468" cy="1402889"/>
          </a:xfrm>
          <a:prstGeom prst="rect">
            <a:avLst/>
          </a:prstGeom>
        </p:spPr>
        <p:txBody>
          <a:bodyPr lIns="108000" tIns="0" rIns="0" bIns="0"/>
          <a:lstStyle>
            <a:lvl1pPr marL="215900" indent="-215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我国聚乙烯快速发展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我国聚乙烯装置及工艺统计分析</a:t>
            </a:r>
            <a:endParaRPr kumimoji="1" lang="en-US" altLang="zh-CN" dirty="0"/>
          </a:p>
          <a:p>
            <a:pPr lvl="0"/>
            <a:r>
              <a:rPr kumimoji="1" lang="zh-CN" altLang="en-US" dirty="0"/>
              <a:t>我国聚乙烯进口依赖度分析</a:t>
            </a:r>
            <a:endParaRPr kumimoji="1" lang="en-US" altLang="zh-CN" dirty="0"/>
          </a:p>
        </p:txBody>
      </p:sp>
      <p:sp>
        <p:nvSpPr>
          <p:cNvPr id="35" name="文本框 34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097294" y="1556426"/>
            <a:ext cx="3492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从</a:t>
            </a:r>
            <a:r>
              <a:rPr lang="en-US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2008-2017</a:t>
            </a:r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年中国</a:t>
            </a:r>
            <a:r>
              <a:rPr lang="en-US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PE</a:t>
            </a:r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产能统计来看，我国</a:t>
            </a:r>
            <a:r>
              <a:rPr lang="en-US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PE</a:t>
            </a:r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产能逐步增加，截止到</a:t>
            </a:r>
            <a:r>
              <a:rPr lang="en-US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2017</a:t>
            </a:r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年，</a:t>
            </a:r>
            <a:r>
              <a:rPr lang="en-US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PE</a:t>
            </a:r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产能达到</a:t>
            </a:r>
            <a:r>
              <a:rPr lang="en-US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1697.8</a:t>
            </a:r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万吨，平均扩能速度在</a:t>
            </a:r>
            <a:r>
              <a:rPr lang="en-US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8.5%</a:t>
            </a:r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左右。其中分别在</a:t>
            </a:r>
            <a:r>
              <a:rPr lang="en-US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2009</a:t>
            </a:r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年和</a:t>
            </a:r>
            <a:r>
              <a:rPr lang="en-US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2014</a:t>
            </a:r>
            <a:r>
              <a:rPr lang="zh-CN" altLang="zh-CN" sz="1600" b="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年出现两次扩能高峰期。</a:t>
            </a:r>
          </a:p>
        </p:txBody>
      </p:sp>
      <p:sp>
        <p:nvSpPr>
          <p:cNvPr id="2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我国聚乙烯快速发展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819" y="1666650"/>
            <a:ext cx="4584589" cy="27556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19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聚乙烯快速发展</a:t>
            </a:r>
          </a:p>
        </p:txBody>
      </p:sp>
      <p:sp>
        <p:nvSpPr>
          <p:cNvPr id="3" name="文本框 2"/>
          <p:cNvSpPr txBox="1"/>
          <p:nvPr userDrawn="1"/>
        </p:nvSpPr>
        <p:spPr>
          <a:xfrm>
            <a:off x="5221704" y="1816768"/>
            <a:ext cx="33447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从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2008-2016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年国内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PE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产量统计来看，也是呈现了上涨的趋势，但增长速度相对缓慢。除去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2009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年，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2010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年和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2014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年因产能快速增加，增长率维持在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19%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，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26%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和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15%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高位以外，其余增产率均偏低，尤其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2011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年和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2012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年，我国聚乙烯产量增速分别为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-1%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和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1%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，与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2010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年的</a:t>
            </a:r>
            <a:r>
              <a:rPr lang="en-US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26%</a:t>
            </a:r>
            <a:r>
              <a:rPr lang="zh-CN" altLang="zh-CN" sz="1400" kern="1200" dirty="0">
                <a:solidFill>
                  <a:schemeClr val="tx1"/>
                </a:solidFill>
                <a:effectLst/>
                <a:latin typeface="+mj-ea"/>
                <a:ea typeface="+mj-ea"/>
                <a:cs typeface="+mn-cs"/>
              </a:rPr>
              <a:t>相比，增速大幅下滑。</a:t>
            </a:r>
            <a:endParaRPr lang="zh-CN" altLang="en-US" sz="1400" dirty="0"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3819" y="1582760"/>
            <a:ext cx="4584589" cy="27556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整段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2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634137" y="1568255"/>
            <a:ext cx="7792314" cy="31824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7500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此处请输入文字说明，请输入文字说明，品牌管理部温馨提示，此处段落之间可以空一行，有利于清晰展示。</a:t>
            </a:r>
          </a:p>
          <a:p>
            <a:endParaRPr kumimoji="1" lang="zh-CN" altLang="en-US" dirty="0"/>
          </a:p>
        </p:txBody>
      </p:sp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我国聚乙烯装置及生产工艺统计分析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整段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22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634137" y="1568255"/>
            <a:ext cx="7792314" cy="318242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7500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此处请输入文字说明，请输入文字说明，品牌管理部温馨提示，此处段落之间可以空一行，有利于清晰展示。</a:t>
            </a:r>
          </a:p>
          <a:p>
            <a:endParaRPr kumimoji="1" lang="zh-CN" altLang="en-US" dirty="0"/>
          </a:p>
        </p:txBody>
      </p:sp>
      <p:sp>
        <p:nvSpPr>
          <p:cNvPr id="23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我国聚乙烯装置及生产工艺统计分析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个小标题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5020671"/>
            <a:ext cx="8999538" cy="380004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8999538" cy="553452"/>
          </a:xfrm>
          <a:prstGeom prst="rect">
            <a:avLst/>
          </a:prstGeom>
          <a:solidFill>
            <a:srgbClr val="F5F5F5"/>
          </a:solidFill>
          <a:ln>
            <a:noFill/>
          </a:ln>
          <a:effectLst>
            <a:outerShdw blurRad="50800" dist="38100" dir="5400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cxnSp>
        <p:nvCxnSpPr>
          <p:cNvPr id="4" name="直接连接符 15"/>
          <p:cNvCxnSpPr/>
          <p:nvPr userDrawn="1"/>
        </p:nvCxnSpPr>
        <p:spPr>
          <a:xfrm flipV="1">
            <a:off x="1130967" y="241736"/>
            <a:ext cx="0" cy="154469"/>
          </a:xfrm>
          <a:prstGeom prst="line">
            <a:avLst/>
          </a:prstGeom>
          <a:ln w="15875">
            <a:solidFill>
              <a:srgbClr val="EA5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 userDrawn="1"/>
        </p:nvSpPr>
        <p:spPr>
          <a:xfrm>
            <a:off x="1138989" y="19798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值得信赖的中国大宗商品市场专家</a:t>
            </a:r>
          </a:p>
        </p:txBody>
      </p:sp>
      <p:sp>
        <p:nvSpPr>
          <p:cNvPr id="6" name="矩形 3"/>
          <p:cNvSpPr/>
          <p:nvPr userDrawn="1"/>
        </p:nvSpPr>
        <p:spPr>
          <a:xfrm flipV="1">
            <a:off x="0" y="-6703"/>
            <a:ext cx="6872244" cy="75841"/>
          </a:xfrm>
          <a:custGeom>
            <a:avLst/>
            <a:gdLst>
              <a:gd name="connsiteX0" fmla="*/ 0 w 6834144"/>
              <a:gd name="connsiteY0" fmla="*/ 0 h 45719"/>
              <a:gd name="connsiteX1" fmla="*/ 6834144 w 6834144"/>
              <a:gd name="connsiteY1" fmla="*/ 0 h 45719"/>
              <a:gd name="connsiteX2" fmla="*/ 6834144 w 6834144"/>
              <a:gd name="connsiteY2" fmla="*/ 45719 h 45719"/>
              <a:gd name="connsiteX3" fmla="*/ 0 w 6834144"/>
              <a:gd name="connsiteY3" fmla="*/ 45719 h 45719"/>
              <a:gd name="connsiteX4" fmla="*/ 0 w 6834144"/>
              <a:gd name="connsiteY4" fmla="*/ 0 h 45719"/>
              <a:gd name="connsiteX0-1" fmla="*/ 0 w 6872244"/>
              <a:gd name="connsiteY0-2" fmla="*/ 0 h 45719"/>
              <a:gd name="connsiteX1-3" fmla="*/ 6834144 w 6872244"/>
              <a:gd name="connsiteY1-4" fmla="*/ 0 h 45719"/>
              <a:gd name="connsiteX2-5" fmla="*/ 6872244 w 6872244"/>
              <a:gd name="connsiteY2-6" fmla="*/ 45719 h 45719"/>
              <a:gd name="connsiteX3-7" fmla="*/ 0 w 6872244"/>
              <a:gd name="connsiteY3-8" fmla="*/ 45719 h 45719"/>
              <a:gd name="connsiteX4-9" fmla="*/ 0 w 6872244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72244" h="45719">
                <a:moveTo>
                  <a:pt x="0" y="0"/>
                </a:moveTo>
                <a:lnTo>
                  <a:pt x="6834144" y="0"/>
                </a:lnTo>
                <a:lnTo>
                  <a:pt x="6872244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35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flipV="1">
            <a:off x="6861174" y="-6706"/>
            <a:ext cx="2138363" cy="75843"/>
          </a:xfrm>
          <a:custGeom>
            <a:avLst/>
            <a:gdLst>
              <a:gd name="connsiteX0" fmla="*/ 0 w 2138363"/>
              <a:gd name="connsiteY0" fmla="*/ 0 h 45719"/>
              <a:gd name="connsiteX1" fmla="*/ 2138363 w 2138363"/>
              <a:gd name="connsiteY1" fmla="*/ 0 h 45719"/>
              <a:gd name="connsiteX2" fmla="*/ 2138363 w 2138363"/>
              <a:gd name="connsiteY2" fmla="*/ 45719 h 45719"/>
              <a:gd name="connsiteX3" fmla="*/ 0 w 2138363"/>
              <a:gd name="connsiteY3" fmla="*/ 45719 h 45719"/>
              <a:gd name="connsiteX4" fmla="*/ 0 w 2138363"/>
              <a:gd name="connsiteY4" fmla="*/ 0 h 45719"/>
              <a:gd name="connsiteX0-1" fmla="*/ 0 w 2138363"/>
              <a:gd name="connsiteY0-2" fmla="*/ 0 h 45719"/>
              <a:gd name="connsiteX1-3" fmla="*/ 2138363 w 2138363"/>
              <a:gd name="connsiteY1-4" fmla="*/ 0 h 45719"/>
              <a:gd name="connsiteX2-5" fmla="*/ 2138363 w 2138363"/>
              <a:gd name="connsiteY2-6" fmla="*/ 45719 h 45719"/>
              <a:gd name="connsiteX3-7" fmla="*/ 38100 w 2138363"/>
              <a:gd name="connsiteY3-8" fmla="*/ 45719 h 45719"/>
              <a:gd name="connsiteX4-9" fmla="*/ 0 w 2138363"/>
              <a:gd name="connsiteY4-10" fmla="*/ 0 h 457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38363" h="45719">
                <a:moveTo>
                  <a:pt x="0" y="0"/>
                </a:moveTo>
                <a:lnTo>
                  <a:pt x="2138363" y="0"/>
                </a:lnTo>
                <a:lnTo>
                  <a:pt x="2138363" y="45719"/>
                </a:lnTo>
                <a:lnTo>
                  <a:pt x="3810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42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0" i="0">
              <a:ea typeface="Microsoft YaHei Regular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29077" y="212708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能源   化工   农业   金属</a:t>
            </a:r>
          </a:p>
        </p:txBody>
      </p:sp>
      <p:sp>
        <p:nvSpPr>
          <p:cNvPr id="12" name="椭圆 11"/>
          <p:cNvSpPr/>
          <p:nvPr userDrawn="1"/>
        </p:nvSpPr>
        <p:spPr>
          <a:xfrm>
            <a:off x="7514046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871635" y="325132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247045" y="319006"/>
            <a:ext cx="45719" cy="45719"/>
          </a:xfrm>
          <a:prstGeom prst="ellipse">
            <a:avLst/>
          </a:prstGeom>
          <a:solidFill>
            <a:srgbClr val="EA5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>
              <a:ea typeface="Microsoft YaHei Regular" charset="-122"/>
            </a:endParaRPr>
          </a:p>
        </p:txBody>
      </p:sp>
      <p:sp>
        <p:nvSpPr>
          <p:cNvPr id="15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299220" y="5086807"/>
            <a:ext cx="2180084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zh-CN" altLang="en-US" sz="1000" kern="1200" baseline="0" dirty="0">
                <a:solidFill>
                  <a:schemeClr val="bg2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版权所有：山东卓创资讯股份有限公司</a:t>
            </a:r>
          </a:p>
        </p:txBody>
      </p:sp>
      <p:sp>
        <p:nvSpPr>
          <p:cNvPr id="37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627262" y="1565730"/>
            <a:ext cx="2050279" cy="312737"/>
          </a:xfrm>
          <a:prstGeom prst="rect">
            <a:avLst/>
          </a:prstGeom>
        </p:spPr>
        <p:txBody>
          <a:bodyPr lIns="0" tIns="0" rIns="0" bIns="0"/>
          <a:lstStyle>
            <a:lvl1pPr marL="107950" indent="-107950">
              <a:lnSpc>
                <a:spcPct val="12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39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627262" y="2699198"/>
            <a:ext cx="2050279" cy="312737"/>
          </a:xfrm>
          <a:prstGeom prst="rect">
            <a:avLst/>
          </a:prstGeom>
        </p:spPr>
        <p:txBody>
          <a:bodyPr lIns="0" tIns="0" rIns="0" bIns="0"/>
          <a:lstStyle>
            <a:lvl1pPr marL="107950" indent="-107950">
              <a:lnSpc>
                <a:spcPct val="12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42" name="文本占位符 9"/>
          <p:cNvSpPr>
            <a:spLocks noGrp="1"/>
          </p:cNvSpPr>
          <p:nvPr>
            <p:ph type="body" sz="quarter" idx="16" hasCustomPrompt="1"/>
          </p:nvPr>
        </p:nvSpPr>
        <p:spPr>
          <a:xfrm>
            <a:off x="627262" y="3831009"/>
            <a:ext cx="2050279" cy="312737"/>
          </a:xfrm>
          <a:prstGeom prst="rect">
            <a:avLst/>
          </a:prstGeom>
        </p:spPr>
        <p:txBody>
          <a:bodyPr lIns="0" tIns="0" rIns="0" bIns="0"/>
          <a:lstStyle>
            <a:lvl1pPr marL="107950" indent="-107950">
              <a:lnSpc>
                <a:spcPct val="12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45" name="文本占位符 39"/>
          <p:cNvSpPr>
            <a:spLocks noGrp="1"/>
          </p:cNvSpPr>
          <p:nvPr>
            <p:ph type="body" sz="quarter" idx="19" hasCustomPrompt="1"/>
          </p:nvPr>
        </p:nvSpPr>
        <p:spPr>
          <a:xfrm>
            <a:off x="4865753" y="1887880"/>
            <a:ext cx="3560698" cy="285186"/>
          </a:xfrm>
          <a:prstGeom prst="rect">
            <a:avLst/>
          </a:prstGeom>
        </p:spPr>
        <p:txBody>
          <a:bodyPr lIns="108000" t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</a:t>
            </a:r>
          </a:p>
        </p:txBody>
      </p:sp>
      <p:sp>
        <p:nvSpPr>
          <p:cNvPr id="47" name="文本占位符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65753" y="3021348"/>
            <a:ext cx="3560698" cy="285186"/>
          </a:xfrm>
          <a:prstGeom prst="rect">
            <a:avLst/>
          </a:prstGeom>
        </p:spPr>
        <p:txBody>
          <a:bodyPr lIns="108000" t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</a:t>
            </a:r>
          </a:p>
        </p:txBody>
      </p:sp>
      <p:sp>
        <p:nvSpPr>
          <p:cNvPr id="49" name="文本占位符 39"/>
          <p:cNvSpPr>
            <a:spLocks noGrp="1"/>
          </p:cNvSpPr>
          <p:nvPr>
            <p:ph type="body" sz="quarter" idx="23" hasCustomPrompt="1"/>
          </p:nvPr>
        </p:nvSpPr>
        <p:spPr>
          <a:xfrm>
            <a:off x="4865753" y="4153159"/>
            <a:ext cx="3560698" cy="285186"/>
          </a:xfrm>
          <a:prstGeom prst="rect">
            <a:avLst/>
          </a:prstGeom>
        </p:spPr>
        <p:txBody>
          <a:bodyPr lIns="108000" t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</a:t>
            </a:r>
          </a:p>
        </p:txBody>
      </p:sp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9" y="241732"/>
            <a:ext cx="706940" cy="161159"/>
          </a:xfrm>
          <a:prstGeom prst="rect">
            <a:avLst/>
          </a:prstGeom>
        </p:spPr>
      </p:pic>
      <p:sp>
        <p:nvSpPr>
          <p:cNvPr id="31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634138" y="911738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此处为标题位置。标题的位置和字号请保持统一。</a:t>
            </a:r>
          </a:p>
        </p:txBody>
      </p:sp>
      <p:sp>
        <p:nvSpPr>
          <p:cNvPr id="52" name="文本占位符 9"/>
          <p:cNvSpPr>
            <a:spLocks noGrp="1"/>
          </p:cNvSpPr>
          <p:nvPr>
            <p:ph type="body" sz="quarter" idx="24" hasCustomPrompt="1"/>
          </p:nvPr>
        </p:nvSpPr>
        <p:spPr>
          <a:xfrm>
            <a:off x="4865753" y="1565730"/>
            <a:ext cx="2050279" cy="312737"/>
          </a:xfrm>
          <a:prstGeom prst="rect">
            <a:avLst/>
          </a:prstGeom>
        </p:spPr>
        <p:txBody>
          <a:bodyPr lIns="0" tIns="0" rIns="0" bIns="0"/>
          <a:lstStyle>
            <a:lvl1pPr marL="107950" indent="-107950">
              <a:lnSpc>
                <a:spcPct val="12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53" name="文本占位符 9"/>
          <p:cNvSpPr>
            <a:spLocks noGrp="1"/>
          </p:cNvSpPr>
          <p:nvPr>
            <p:ph type="body" sz="quarter" idx="25" hasCustomPrompt="1"/>
          </p:nvPr>
        </p:nvSpPr>
        <p:spPr>
          <a:xfrm>
            <a:off x="4865753" y="2699198"/>
            <a:ext cx="2050279" cy="312737"/>
          </a:xfrm>
          <a:prstGeom prst="rect">
            <a:avLst/>
          </a:prstGeom>
        </p:spPr>
        <p:txBody>
          <a:bodyPr lIns="0" tIns="0" rIns="0" bIns="0"/>
          <a:lstStyle>
            <a:lvl1pPr marL="107950" indent="-107950">
              <a:lnSpc>
                <a:spcPct val="12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54" name="文本占位符 9"/>
          <p:cNvSpPr>
            <a:spLocks noGrp="1"/>
          </p:cNvSpPr>
          <p:nvPr>
            <p:ph type="body" sz="quarter" idx="26" hasCustomPrompt="1"/>
          </p:nvPr>
        </p:nvSpPr>
        <p:spPr>
          <a:xfrm>
            <a:off x="4865753" y="3831009"/>
            <a:ext cx="2050279" cy="312737"/>
          </a:xfrm>
          <a:prstGeom prst="rect">
            <a:avLst/>
          </a:prstGeom>
        </p:spPr>
        <p:txBody>
          <a:bodyPr lIns="0" tIns="0" rIns="0" bIns="0"/>
          <a:lstStyle>
            <a:lvl1pPr marL="107950" indent="-107950">
              <a:lnSpc>
                <a:spcPct val="120000"/>
              </a:lnSpc>
              <a:spcBef>
                <a:spcPts val="0"/>
              </a:spcBef>
              <a:buClr>
                <a:srgbClr val="EA5404"/>
              </a:buClr>
              <a:buFont typeface="Arial" panose="020B0604020202020204" pitchFamily="34" charset="0"/>
              <a:buChar char="•"/>
              <a:defRPr sz="1400" b="1" i="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此处请输入小标题</a:t>
            </a:r>
          </a:p>
        </p:txBody>
      </p:sp>
      <p:sp>
        <p:nvSpPr>
          <p:cNvPr id="56" name="文本占位符 39"/>
          <p:cNvSpPr>
            <a:spLocks noGrp="1"/>
          </p:cNvSpPr>
          <p:nvPr>
            <p:ph type="body" sz="quarter" idx="28" hasCustomPrompt="1"/>
          </p:nvPr>
        </p:nvSpPr>
        <p:spPr>
          <a:xfrm>
            <a:off x="634137" y="1887880"/>
            <a:ext cx="3560698" cy="285186"/>
          </a:xfrm>
          <a:prstGeom prst="rect">
            <a:avLst/>
          </a:prstGeom>
        </p:spPr>
        <p:txBody>
          <a:bodyPr lIns="108000" t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</a:t>
            </a:r>
          </a:p>
        </p:txBody>
      </p:sp>
      <p:sp>
        <p:nvSpPr>
          <p:cNvPr id="57" name="文本占位符 39"/>
          <p:cNvSpPr>
            <a:spLocks noGrp="1"/>
          </p:cNvSpPr>
          <p:nvPr>
            <p:ph type="body" sz="quarter" idx="29" hasCustomPrompt="1"/>
          </p:nvPr>
        </p:nvSpPr>
        <p:spPr>
          <a:xfrm>
            <a:off x="634137" y="3021348"/>
            <a:ext cx="3560698" cy="285186"/>
          </a:xfrm>
          <a:prstGeom prst="rect">
            <a:avLst/>
          </a:prstGeom>
        </p:spPr>
        <p:txBody>
          <a:bodyPr lIns="108000" t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</a:t>
            </a:r>
          </a:p>
        </p:txBody>
      </p:sp>
      <p:sp>
        <p:nvSpPr>
          <p:cNvPr id="58" name="文本占位符 39"/>
          <p:cNvSpPr>
            <a:spLocks noGrp="1"/>
          </p:cNvSpPr>
          <p:nvPr>
            <p:ph type="body" sz="quarter" idx="30" hasCustomPrompt="1"/>
          </p:nvPr>
        </p:nvSpPr>
        <p:spPr>
          <a:xfrm>
            <a:off x="634137" y="4153159"/>
            <a:ext cx="3560698" cy="285186"/>
          </a:xfrm>
          <a:prstGeom prst="rect">
            <a:avLst/>
          </a:prstGeom>
        </p:spPr>
        <p:txBody>
          <a:bodyPr lIns="108000" t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400"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/>
              <a:t>此处请输入文字说明，请输入文字说明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247045" y="5074331"/>
            <a:ext cx="57750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87785AAA-88B6-494F-9C97-0C5803F8E30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lvl1pPr algn="l" defTabSz="675005" rtl="0" eaLnBrk="1" latinLnBrk="0" hangingPunct="1">
        <a:lnSpc>
          <a:spcPct val="90000"/>
        </a:lnSpc>
        <a:spcBef>
          <a:spcPct val="0"/>
        </a:spcBef>
        <a:buNone/>
        <a:defRPr sz="3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910" indent="-168910" algn="l" defTabSz="675005" rtl="0" eaLnBrk="1" latinLnBrk="0" hangingPunct="1">
        <a:lnSpc>
          <a:spcPct val="90000"/>
        </a:lnSpc>
        <a:spcBef>
          <a:spcPts val="740"/>
        </a:spcBef>
        <a:buFont typeface="Arial" panose="020B0604020202020204" pitchFamily="34" charset="0"/>
        <a:buChar char="•"/>
        <a:defRPr sz="2065" kern="1200">
          <a:solidFill>
            <a:schemeClr val="tx1"/>
          </a:solidFill>
          <a:latin typeface="+mn-lt"/>
          <a:ea typeface="+mn-ea"/>
          <a:cs typeface="+mn-cs"/>
        </a:defRPr>
      </a:lvl1pPr>
      <a:lvl2pPr marL="506095" indent="-168910" algn="l" defTabSz="675005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70" kern="1200">
          <a:solidFill>
            <a:schemeClr val="tx1"/>
          </a:solidFill>
          <a:latin typeface="+mn-lt"/>
          <a:ea typeface="+mn-ea"/>
          <a:cs typeface="+mn-cs"/>
        </a:defRPr>
      </a:lvl2pPr>
      <a:lvl3pPr marL="843915" indent="-168910" algn="l" defTabSz="675005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75" kern="1200">
          <a:solidFill>
            <a:schemeClr val="tx1"/>
          </a:solidFill>
          <a:latin typeface="+mn-lt"/>
          <a:ea typeface="+mn-ea"/>
          <a:cs typeface="+mn-cs"/>
        </a:defRPr>
      </a:lvl3pPr>
      <a:lvl4pPr marL="1181100" indent="-168910" algn="l" defTabSz="675005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4pPr>
      <a:lvl5pPr marL="1518920" indent="-168910" algn="l" defTabSz="675005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5pPr>
      <a:lvl6pPr marL="1856105" indent="-168910" algn="l" defTabSz="675005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6pPr>
      <a:lvl7pPr marL="2193925" indent="-168910" algn="l" defTabSz="675005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7pPr>
      <a:lvl8pPr marL="2531110" indent="-168910" algn="l" defTabSz="675005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8pPr>
      <a:lvl9pPr marL="2868930" indent="-168910" algn="l" defTabSz="675005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5005" rtl="0" eaLnBrk="1" latinLnBrk="0" hangingPunct="1">
        <a:defRPr sz="1330" kern="1200">
          <a:solidFill>
            <a:schemeClr val="tx1"/>
          </a:solidFill>
          <a:latin typeface="+mn-lt"/>
          <a:ea typeface="+mn-ea"/>
          <a:cs typeface="+mn-cs"/>
        </a:defRPr>
      </a:lvl1pPr>
      <a:lvl2pPr marL="337820" algn="l" defTabSz="675005" rtl="0" eaLnBrk="1" latinLnBrk="0" hangingPunct="1">
        <a:defRPr sz="1330" kern="1200">
          <a:solidFill>
            <a:schemeClr val="tx1"/>
          </a:solidFill>
          <a:latin typeface="+mn-lt"/>
          <a:ea typeface="+mn-ea"/>
          <a:cs typeface="+mn-cs"/>
        </a:defRPr>
      </a:lvl2pPr>
      <a:lvl3pPr marL="675005" algn="l" defTabSz="675005" rtl="0" eaLnBrk="1" latinLnBrk="0" hangingPunct="1">
        <a:defRPr sz="1330" kern="1200">
          <a:solidFill>
            <a:schemeClr val="tx1"/>
          </a:solidFill>
          <a:latin typeface="+mn-lt"/>
          <a:ea typeface="+mn-ea"/>
          <a:cs typeface="+mn-cs"/>
        </a:defRPr>
      </a:lvl3pPr>
      <a:lvl4pPr marL="1012825" algn="l" defTabSz="675005" rtl="0" eaLnBrk="1" latinLnBrk="0" hangingPunct="1">
        <a:defRPr sz="133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10" algn="l" defTabSz="675005" rtl="0" eaLnBrk="1" latinLnBrk="0" hangingPunct="1">
        <a:defRPr sz="1330" kern="1200">
          <a:solidFill>
            <a:schemeClr val="tx1"/>
          </a:solidFill>
          <a:latin typeface="+mn-lt"/>
          <a:ea typeface="+mn-ea"/>
          <a:cs typeface="+mn-cs"/>
        </a:defRPr>
      </a:lvl5pPr>
      <a:lvl6pPr marL="1687830" algn="l" defTabSz="675005" rtl="0" eaLnBrk="1" latinLnBrk="0" hangingPunct="1">
        <a:defRPr sz="1330" kern="1200">
          <a:solidFill>
            <a:schemeClr val="tx1"/>
          </a:solidFill>
          <a:latin typeface="+mn-lt"/>
          <a:ea typeface="+mn-ea"/>
          <a:cs typeface="+mn-cs"/>
        </a:defRPr>
      </a:lvl6pPr>
      <a:lvl7pPr marL="2025015" algn="l" defTabSz="675005" rtl="0" eaLnBrk="1" latinLnBrk="0" hangingPunct="1">
        <a:defRPr sz="1330" kern="1200">
          <a:solidFill>
            <a:schemeClr val="tx1"/>
          </a:solidFill>
          <a:latin typeface="+mn-lt"/>
          <a:ea typeface="+mn-ea"/>
          <a:cs typeface="+mn-cs"/>
        </a:defRPr>
      </a:lvl7pPr>
      <a:lvl8pPr marL="2362835" algn="l" defTabSz="675005" rtl="0" eaLnBrk="1" latinLnBrk="0" hangingPunct="1">
        <a:defRPr sz="133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20" algn="l" defTabSz="675005" rtl="0" eaLnBrk="1" latinLnBrk="0" hangingPunct="1">
        <a:defRPr sz="13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 smtClean="0"/>
              <a:t>2017.11.27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/>
              <a:t>于江中</a:t>
            </a:r>
            <a:endParaRPr kumimoji="1" lang="zh-CN" alt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926641" y="2271539"/>
            <a:ext cx="7392411" cy="614596"/>
          </a:xfrm>
        </p:spPr>
        <p:txBody>
          <a:bodyPr/>
          <a:lstStyle/>
          <a:p>
            <a:r>
              <a:rPr kumimoji="1" lang="en-US" altLang="zh-CN" dirty="0" smtClean="0"/>
              <a:t>2017-2018</a:t>
            </a:r>
            <a:r>
              <a:rPr kumimoji="1" lang="zh-CN" altLang="en-US" dirty="0" smtClean="0"/>
              <a:t>年聚氯乙烯市场分析及展望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9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0" y="636131"/>
            <a:ext cx="3532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1.7 2017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PVC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企业检修损失量分析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xmlns="" val="2390286663"/>
              </p:ext>
            </p:extLst>
          </p:nvPr>
        </p:nvGraphicFramePr>
        <p:xfrm>
          <a:off x="290805" y="1121188"/>
          <a:ext cx="5910806" cy="359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: 圆角 15">
            <a:extLst>
              <a:ext uri="{FF2B5EF4-FFF2-40B4-BE49-F238E27FC236}">
                <a16:creationId xmlns:a16="http://schemas.microsoft.com/office/drawing/2014/main" xmlns="" id="{2E066FC7-7A0F-43A1-B246-842C35E771D8}"/>
              </a:ext>
            </a:extLst>
          </p:cNvPr>
          <p:cNvSpPr/>
          <p:nvPr/>
        </p:nvSpPr>
        <p:spPr>
          <a:xfrm>
            <a:off x="5197774" y="1431372"/>
            <a:ext cx="3801764" cy="800100"/>
          </a:xfrm>
          <a:prstGeom prst="roundRect">
            <a:avLst/>
          </a:prstGeom>
          <a:noFill/>
          <a:ln w="28575">
            <a:solidFill>
              <a:srgbClr val="4F808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安全生产及环保政策对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PVC</a:t>
            </a:r>
          </a:p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企业生产继续产生影响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7DB3CB5C-82CC-4899-8E7E-0CB0FF4179C2}"/>
              </a:ext>
            </a:extLst>
          </p:cNvPr>
          <p:cNvGrpSpPr/>
          <p:nvPr/>
        </p:nvGrpSpPr>
        <p:grpSpPr>
          <a:xfrm>
            <a:off x="7745256" y="2011987"/>
            <a:ext cx="790541" cy="950799"/>
            <a:chOff x="6397625" y="1787525"/>
            <a:chExt cx="3970338" cy="4775201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xmlns="" id="{2E23A267-496A-4B08-8177-5B66DA748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7625" y="1787525"/>
              <a:ext cx="3970338" cy="3970338"/>
            </a:xfrm>
            <a:custGeom>
              <a:avLst/>
              <a:gdLst>
                <a:gd name="T0" fmla="*/ 556 w 1252"/>
                <a:gd name="T1" fmla="*/ 1248 h 1252"/>
                <a:gd name="T2" fmla="*/ 375 w 1252"/>
                <a:gd name="T3" fmla="*/ 1200 h 1252"/>
                <a:gd name="T4" fmla="*/ 255 w 1252"/>
                <a:gd name="T5" fmla="*/ 1130 h 1252"/>
                <a:gd name="T6" fmla="*/ 122 w 1252"/>
                <a:gd name="T7" fmla="*/ 998 h 1252"/>
                <a:gd name="T8" fmla="*/ 52 w 1252"/>
                <a:gd name="T9" fmla="*/ 877 h 1252"/>
                <a:gd name="T10" fmla="*/ 4 w 1252"/>
                <a:gd name="T11" fmla="*/ 696 h 1252"/>
                <a:gd name="T12" fmla="*/ 4 w 1252"/>
                <a:gd name="T13" fmla="*/ 560 h 1252"/>
                <a:gd name="T14" fmla="*/ 137 w 1252"/>
                <a:gd name="T15" fmla="*/ 458 h 1252"/>
                <a:gd name="T16" fmla="*/ 120 w 1252"/>
                <a:gd name="T17" fmla="*/ 257 h 1252"/>
                <a:gd name="T18" fmla="*/ 287 w 1252"/>
                <a:gd name="T19" fmla="*/ 236 h 1252"/>
                <a:gd name="T20" fmla="*/ 372 w 1252"/>
                <a:gd name="T21" fmla="*/ 54 h 1252"/>
                <a:gd name="T22" fmla="*/ 528 w 1252"/>
                <a:gd name="T23" fmla="*/ 119 h 1252"/>
                <a:gd name="T24" fmla="*/ 626 w 1252"/>
                <a:gd name="T25" fmla="*/ 0 h 1252"/>
                <a:gd name="T26" fmla="*/ 724 w 1252"/>
                <a:gd name="T27" fmla="*/ 119 h 1252"/>
                <a:gd name="T28" fmla="*/ 879 w 1252"/>
                <a:gd name="T29" fmla="*/ 54 h 1252"/>
                <a:gd name="T30" fmla="*/ 965 w 1252"/>
                <a:gd name="T31" fmla="*/ 236 h 1252"/>
                <a:gd name="T32" fmla="*/ 1132 w 1252"/>
                <a:gd name="T33" fmla="*/ 257 h 1252"/>
                <a:gd name="T34" fmla="*/ 1115 w 1252"/>
                <a:gd name="T35" fmla="*/ 458 h 1252"/>
                <a:gd name="T36" fmla="*/ 1248 w 1252"/>
                <a:gd name="T37" fmla="*/ 560 h 1252"/>
                <a:gd name="T38" fmla="*/ 1248 w 1252"/>
                <a:gd name="T39" fmla="*/ 696 h 1252"/>
                <a:gd name="T40" fmla="*/ 1200 w 1252"/>
                <a:gd name="T41" fmla="*/ 877 h 1252"/>
                <a:gd name="T42" fmla="*/ 1130 w 1252"/>
                <a:gd name="T43" fmla="*/ 998 h 1252"/>
                <a:gd name="T44" fmla="*/ 997 w 1252"/>
                <a:gd name="T45" fmla="*/ 1130 h 1252"/>
                <a:gd name="T46" fmla="*/ 877 w 1252"/>
                <a:gd name="T47" fmla="*/ 1200 h 1252"/>
                <a:gd name="T48" fmla="*/ 696 w 1252"/>
                <a:gd name="T49" fmla="*/ 1248 h 1252"/>
                <a:gd name="T50" fmla="*/ 563 w 1252"/>
                <a:gd name="T51" fmla="*/ 1241 h 1252"/>
                <a:gd name="T52" fmla="*/ 717 w 1252"/>
                <a:gd name="T53" fmla="*/ 1126 h 1252"/>
                <a:gd name="T54" fmla="*/ 797 w 1252"/>
                <a:gd name="T55" fmla="*/ 1105 h 1252"/>
                <a:gd name="T56" fmla="*/ 955 w 1252"/>
                <a:gd name="T57" fmla="*/ 1014 h 1252"/>
                <a:gd name="T58" fmla="*/ 1013 w 1252"/>
                <a:gd name="T59" fmla="*/ 955 h 1252"/>
                <a:gd name="T60" fmla="*/ 1105 w 1252"/>
                <a:gd name="T61" fmla="*/ 797 h 1252"/>
                <a:gd name="T62" fmla="*/ 1126 w 1252"/>
                <a:gd name="T63" fmla="*/ 718 h 1252"/>
                <a:gd name="T64" fmla="*/ 1240 w 1252"/>
                <a:gd name="T65" fmla="*/ 563 h 1252"/>
                <a:gd name="T66" fmla="*/ 1106 w 1252"/>
                <a:gd name="T67" fmla="*/ 458 h 1252"/>
                <a:gd name="T68" fmla="*/ 1127 w 1252"/>
                <a:gd name="T69" fmla="*/ 265 h 1252"/>
                <a:gd name="T70" fmla="*/ 957 w 1252"/>
                <a:gd name="T71" fmla="*/ 241 h 1252"/>
                <a:gd name="T72" fmla="*/ 879 w 1252"/>
                <a:gd name="T73" fmla="*/ 63 h 1252"/>
                <a:gd name="T74" fmla="*/ 720 w 1252"/>
                <a:gd name="T75" fmla="*/ 127 h 1252"/>
                <a:gd name="T76" fmla="*/ 626 w 1252"/>
                <a:gd name="T77" fmla="*/ 9 h 1252"/>
                <a:gd name="T78" fmla="*/ 532 w 1252"/>
                <a:gd name="T79" fmla="*/ 127 h 1252"/>
                <a:gd name="T80" fmla="*/ 373 w 1252"/>
                <a:gd name="T81" fmla="*/ 63 h 1252"/>
                <a:gd name="T82" fmla="*/ 295 w 1252"/>
                <a:gd name="T83" fmla="*/ 241 h 1252"/>
                <a:gd name="T84" fmla="*/ 125 w 1252"/>
                <a:gd name="T85" fmla="*/ 265 h 1252"/>
                <a:gd name="T86" fmla="*/ 146 w 1252"/>
                <a:gd name="T87" fmla="*/ 458 h 1252"/>
                <a:gd name="T88" fmla="*/ 12 w 1252"/>
                <a:gd name="T89" fmla="*/ 563 h 1252"/>
                <a:gd name="T90" fmla="*/ 126 w 1252"/>
                <a:gd name="T91" fmla="*/ 718 h 1252"/>
                <a:gd name="T92" fmla="*/ 147 w 1252"/>
                <a:gd name="T93" fmla="*/ 797 h 1252"/>
                <a:gd name="T94" fmla="*/ 239 w 1252"/>
                <a:gd name="T95" fmla="*/ 955 h 1252"/>
                <a:gd name="T96" fmla="*/ 297 w 1252"/>
                <a:gd name="T97" fmla="*/ 1014 h 1252"/>
                <a:gd name="T98" fmla="*/ 455 w 1252"/>
                <a:gd name="T99" fmla="*/ 1105 h 1252"/>
                <a:gd name="T100" fmla="*/ 535 w 1252"/>
                <a:gd name="T101" fmla="*/ 1126 h 1252"/>
                <a:gd name="T102" fmla="*/ 288 w 1252"/>
                <a:gd name="T103" fmla="*/ 964 h 1252"/>
                <a:gd name="T104" fmla="*/ 626 w 1252"/>
                <a:gd name="T105" fmla="*/ 148 h 1252"/>
                <a:gd name="T106" fmla="*/ 964 w 1252"/>
                <a:gd name="T107" fmla="*/ 964 h 1252"/>
                <a:gd name="T108" fmla="*/ 157 w 1252"/>
                <a:gd name="T109" fmla="*/ 626 h 1252"/>
                <a:gd name="T110" fmla="*/ 626 w 1252"/>
                <a:gd name="T111" fmla="*/ 157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2" h="1252">
                  <a:moveTo>
                    <a:pt x="626" y="1252"/>
                  </a:moveTo>
                  <a:cubicBezTo>
                    <a:pt x="604" y="1252"/>
                    <a:pt x="581" y="1251"/>
                    <a:pt x="559" y="1249"/>
                  </a:cubicBezTo>
                  <a:cubicBezTo>
                    <a:pt x="556" y="1248"/>
                    <a:pt x="556" y="1248"/>
                    <a:pt x="556" y="1248"/>
                  </a:cubicBezTo>
                  <a:cubicBezTo>
                    <a:pt x="528" y="1134"/>
                    <a:pt x="528" y="1134"/>
                    <a:pt x="528" y="1134"/>
                  </a:cubicBezTo>
                  <a:cubicBezTo>
                    <a:pt x="504" y="1129"/>
                    <a:pt x="480" y="1123"/>
                    <a:pt x="458" y="1115"/>
                  </a:cubicBezTo>
                  <a:cubicBezTo>
                    <a:pt x="375" y="1200"/>
                    <a:pt x="375" y="1200"/>
                    <a:pt x="375" y="1200"/>
                  </a:cubicBezTo>
                  <a:cubicBezTo>
                    <a:pt x="372" y="1199"/>
                    <a:pt x="372" y="1199"/>
                    <a:pt x="372" y="1199"/>
                  </a:cubicBezTo>
                  <a:cubicBezTo>
                    <a:pt x="332" y="1181"/>
                    <a:pt x="293" y="1158"/>
                    <a:pt x="257" y="1132"/>
                  </a:cubicBezTo>
                  <a:cubicBezTo>
                    <a:pt x="255" y="1130"/>
                    <a:pt x="255" y="1130"/>
                    <a:pt x="255" y="1130"/>
                  </a:cubicBezTo>
                  <a:cubicBezTo>
                    <a:pt x="287" y="1016"/>
                    <a:pt x="287" y="1016"/>
                    <a:pt x="287" y="1016"/>
                  </a:cubicBezTo>
                  <a:cubicBezTo>
                    <a:pt x="269" y="1001"/>
                    <a:pt x="252" y="983"/>
                    <a:pt x="236" y="965"/>
                  </a:cubicBezTo>
                  <a:cubicBezTo>
                    <a:pt x="122" y="998"/>
                    <a:pt x="122" y="998"/>
                    <a:pt x="122" y="998"/>
                  </a:cubicBezTo>
                  <a:cubicBezTo>
                    <a:pt x="120" y="995"/>
                    <a:pt x="120" y="995"/>
                    <a:pt x="120" y="995"/>
                  </a:cubicBezTo>
                  <a:cubicBezTo>
                    <a:pt x="94" y="959"/>
                    <a:pt x="72" y="921"/>
                    <a:pt x="54" y="880"/>
                  </a:cubicBezTo>
                  <a:cubicBezTo>
                    <a:pt x="52" y="877"/>
                    <a:pt x="52" y="877"/>
                    <a:pt x="52" y="877"/>
                  </a:cubicBezTo>
                  <a:cubicBezTo>
                    <a:pt x="137" y="795"/>
                    <a:pt x="137" y="795"/>
                    <a:pt x="137" y="795"/>
                  </a:cubicBezTo>
                  <a:cubicBezTo>
                    <a:pt x="130" y="772"/>
                    <a:pt x="123" y="748"/>
                    <a:pt x="119" y="725"/>
                  </a:cubicBezTo>
                  <a:cubicBezTo>
                    <a:pt x="4" y="696"/>
                    <a:pt x="4" y="696"/>
                    <a:pt x="4" y="696"/>
                  </a:cubicBezTo>
                  <a:cubicBezTo>
                    <a:pt x="4" y="693"/>
                    <a:pt x="4" y="693"/>
                    <a:pt x="4" y="693"/>
                  </a:cubicBezTo>
                  <a:cubicBezTo>
                    <a:pt x="1" y="671"/>
                    <a:pt x="0" y="648"/>
                    <a:pt x="0" y="626"/>
                  </a:cubicBezTo>
                  <a:cubicBezTo>
                    <a:pt x="0" y="604"/>
                    <a:pt x="1" y="582"/>
                    <a:pt x="4" y="560"/>
                  </a:cubicBezTo>
                  <a:cubicBezTo>
                    <a:pt x="4" y="557"/>
                    <a:pt x="4" y="557"/>
                    <a:pt x="4" y="557"/>
                  </a:cubicBezTo>
                  <a:cubicBezTo>
                    <a:pt x="119" y="528"/>
                    <a:pt x="119" y="528"/>
                    <a:pt x="119" y="528"/>
                  </a:cubicBezTo>
                  <a:cubicBezTo>
                    <a:pt x="123" y="504"/>
                    <a:pt x="130" y="481"/>
                    <a:pt x="137" y="458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4" y="373"/>
                    <a:pt x="54" y="373"/>
                    <a:pt x="54" y="373"/>
                  </a:cubicBezTo>
                  <a:cubicBezTo>
                    <a:pt x="72" y="332"/>
                    <a:pt x="94" y="293"/>
                    <a:pt x="120" y="257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52" y="269"/>
                    <a:pt x="269" y="252"/>
                    <a:pt x="287" y="236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93" y="94"/>
                    <a:pt x="332" y="72"/>
                    <a:pt x="372" y="54"/>
                  </a:cubicBezTo>
                  <a:cubicBezTo>
                    <a:pt x="375" y="53"/>
                    <a:pt x="375" y="53"/>
                    <a:pt x="375" y="53"/>
                  </a:cubicBezTo>
                  <a:cubicBezTo>
                    <a:pt x="458" y="138"/>
                    <a:pt x="458" y="138"/>
                    <a:pt x="458" y="138"/>
                  </a:cubicBezTo>
                  <a:cubicBezTo>
                    <a:pt x="480" y="130"/>
                    <a:pt x="504" y="123"/>
                    <a:pt x="528" y="119"/>
                  </a:cubicBezTo>
                  <a:cubicBezTo>
                    <a:pt x="556" y="4"/>
                    <a:pt x="556" y="4"/>
                    <a:pt x="556" y="4"/>
                  </a:cubicBezTo>
                  <a:cubicBezTo>
                    <a:pt x="559" y="4"/>
                    <a:pt x="559" y="4"/>
                    <a:pt x="559" y="4"/>
                  </a:cubicBezTo>
                  <a:cubicBezTo>
                    <a:pt x="581" y="2"/>
                    <a:pt x="604" y="0"/>
                    <a:pt x="626" y="0"/>
                  </a:cubicBezTo>
                  <a:cubicBezTo>
                    <a:pt x="648" y="0"/>
                    <a:pt x="671" y="2"/>
                    <a:pt x="693" y="4"/>
                  </a:cubicBezTo>
                  <a:cubicBezTo>
                    <a:pt x="696" y="4"/>
                    <a:pt x="696" y="4"/>
                    <a:pt x="696" y="4"/>
                  </a:cubicBezTo>
                  <a:cubicBezTo>
                    <a:pt x="724" y="119"/>
                    <a:pt x="724" y="119"/>
                    <a:pt x="724" y="119"/>
                  </a:cubicBezTo>
                  <a:cubicBezTo>
                    <a:pt x="748" y="123"/>
                    <a:pt x="772" y="130"/>
                    <a:pt x="794" y="138"/>
                  </a:cubicBezTo>
                  <a:cubicBezTo>
                    <a:pt x="877" y="53"/>
                    <a:pt x="877" y="53"/>
                    <a:pt x="877" y="53"/>
                  </a:cubicBezTo>
                  <a:cubicBezTo>
                    <a:pt x="879" y="54"/>
                    <a:pt x="879" y="54"/>
                    <a:pt x="879" y="54"/>
                  </a:cubicBezTo>
                  <a:cubicBezTo>
                    <a:pt x="920" y="72"/>
                    <a:pt x="959" y="94"/>
                    <a:pt x="995" y="121"/>
                  </a:cubicBezTo>
                  <a:cubicBezTo>
                    <a:pt x="997" y="122"/>
                    <a:pt x="997" y="122"/>
                    <a:pt x="997" y="122"/>
                  </a:cubicBezTo>
                  <a:cubicBezTo>
                    <a:pt x="965" y="236"/>
                    <a:pt x="965" y="236"/>
                    <a:pt x="965" y="236"/>
                  </a:cubicBezTo>
                  <a:cubicBezTo>
                    <a:pt x="983" y="252"/>
                    <a:pt x="1000" y="269"/>
                    <a:pt x="1016" y="287"/>
                  </a:cubicBezTo>
                  <a:cubicBezTo>
                    <a:pt x="1130" y="255"/>
                    <a:pt x="1130" y="255"/>
                    <a:pt x="1130" y="255"/>
                  </a:cubicBezTo>
                  <a:cubicBezTo>
                    <a:pt x="1132" y="257"/>
                    <a:pt x="1132" y="257"/>
                    <a:pt x="1132" y="257"/>
                  </a:cubicBezTo>
                  <a:cubicBezTo>
                    <a:pt x="1158" y="293"/>
                    <a:pt x="1180" y="332"/>
                    <a:pt x="1198" y="373"/>
                  </a:cubicBezTo>
                  <a:cubicBezTo>
                    <a:pt x="1200" y="376"/>
                    <a:pt x="1200" y="376"/>
                    <a:pt x="1200" y="376"/>
                  </a:cubicBezTo>
                  <a:cubicBezTo>
                    <a:pt x="1115" y="458"/>
                    <a:pt x="1115" y="458"/>
                    <a:pt x="1115" y="458"/>
                  </a:cubicBezTo>
                  <a:cubicBezTo>
                    <a:pt x="1123" y="481"/>
                    <a:pt x="1129" y="504"/>
                    <a:pt x="1133" y="528"/>
                  </a:cubicBezTo>
                  <a:cubicBezTo>
                    <a:pt x="1248" y="557"/>
                    <a:pt x="1248" y="557"/>
                    <a:pt x="1248" y="557"/>
                  </a:cubicBezTo>
                  <a:cubicBezTo>
                    <a:pt x="1248" y="560"/>
                    <a:pt x="1248" y="560"/>
                    <a:pt x="1248" y="560"/>
                  </a:cubicBezTo>
                  <a:cubicBezTo>
                    <a:pt x="1251" y="582"/>
                    <a:pt x="1252" y="604"/>
                    <a:pt x="1252" y="626"/>
                  </a:cubicBezTo>
                  <a:cubicBezTo>
                    <a:pt x="1252" y="649"/>
                    <a:pt x="1251" y="671"/>
                    <a:pt x="1248" y="693"/>
                  </a:cubicBezTo>
                  <a:cubicBezTo>
                    <a:pt x="1248" y="696"/>
                    <a:pt x="1248" y="696"/>
                    <a:pt x="1248" y="696"/>
                  </a:cubicBezTo>
                  <a:cubicBezTo>
                    <a:pt x="1133" y="725"/>
                    <a:pt x="1133" y="725"/>
                    <a:pt x="1133" y="725"/>
                  </a:cubicBezTo>
                  <a:cubicBezTo>
                    <a:pt x="1129" y="748"/>
                    <a:pt x="1122" y="772"/>
                    <a:pt x="1115" y="795"/>
                  </a:cubicBezTo>
                  <a:cubicBezTo>
                    <a:pt x="1200" y="877"/>
                    <a:pt x="1200" y="877"/>
                    <a:pt x="1200" y="877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80" y="920"/>
                    <a:pt x="1158" y="959"/>
                    <a:pt x="1132" y="995"/>
                  </a:cubicBezTo>
                  <a:cubicBezTo>
                    <a:pt x="1130" y="998"/>
                    <a:pt x="1130" y="998"/>
                    <a:pt x="1130" y="998"/>
                  </a:cubicBezTo>
                  <a:cubicBezTo>
                    <a:pt x="1016" y="965"/>
                    <a:pt x="1016" y="965"/>
                    <a:pt x="1016" y="965"/>
                  </a:cubicBezTo>
                  <a:cubicBezTo>
                    <a:pt x="1000" y="983"/>
                    <a:pt x="983" y="1001"/>
                    <a:pt x="965" y="1016"/>
                  </a:cubicBezTo>
                  <a:cubicBezTo>
                    <a:pt x="997" y="1130"/>
                    <a:pt x="997" y="1130"/>
                    <a:pt x="997" y="1130"/>
                  </a:cubicBezTo>
                  <a:cubicBezTo>
                    <a:pt x="995" y="1132"/>
                    <a:pt x="995" y="1132"/>
                    <a:pt x="995" y="1132"/>
                  </a:cubicBezTo>
                  <a:cubicBezTo>
                    <a:pt x="959" y="1158"/>
                    <a:pt x="920" y="1181"/>
                    <a:pt x="879" y="1199"/>
                  </a:cubicBezTo>
                  <a:cubicBezTo>
                    <a:pt x="877" y="1200"/>
                    <a:pt x="877" y="1200"/>
                    <a:pt x="877" y="1200"/>
                  </a:cubicBezTo>
                  <a:cubicBezTo>
                    <a:pt x="794" y="1115"/>
                    <a:pt x="794" y="1115"/>
                    <a:pt x="794" y="1115"/>
                  </a:cubicBezTo>
                  <a:cubicBezTo>
                    <a:pt x="772" y="1123"/>
                    <a:pt x="748" y="1129"/>
                    <a:pt x="724" y="1134"/>
                  </a:cubicBezTo>
                  <a:cubicBezTo>
                    <a:pt x="696" y="1248"/>
                    <a:pt x="696" y="1248"/>
                    <a:pt x="696" y="1248"/>
                  </a:cubicBezTo>
                  <a:cubicBezTo>
                    <a:pt x="693" y="1249"/>
                    <a:pt x="693" y="1249"/>
                    <a:pt x="693" y="1249"/>
                  </a:cubicBezTo>
                  <a:cubicBezTo>
                    <a:pt x="671" y="1251"/>
                    <a:pt x="648" y="1252"/>
                    <a:pt x="626" y="1252"/>
                  </a:cubicBezTo>
                  <a:close/>
                  <a:moveTo>
                    <a:pt x="563" y="1241"/>
                  </a:moveTo>
                  <a:cubicBezTo>
                    <a:pt x="584" y="1243"/>
                    <a:pt x="605" y="1244"/>
                    <a:pt x="626" y="1244"/>
                  </a:cubicBezTo>
                  <a:cubicBezTo>
                    <a:pt x="647" y="1244"/>
                    <a:pt x="668" y="1243"/>
                    <a:pt x="689" y="1241"/>
                  </a:cubicBezTo>
                  <a:cubicBezTo>
                    <a:pt x="717" y="1126"/>
                    <a:pt x="717" y="1126"/>
                    <a:pt x="717" y="1126"/>
                  </a:cubicBezTo>
                  <a:cubicBezTo>
                    <a:pt x="720" y="1126"/>
                    <a:pt x="720" y="1126"/>
                    <a:pt x="720" y="1126"/>
                  </a:cubicBezTo>
                  <a:cubicBezTo>
                    <a:pt x="745" y="1121"/>
                    <a:pt x="770" y="1114"/>
                    <a:pt x="794" y="1106"/>
                  </a:cubicBezTo>
                  <a:cubicBezTo>
                    <a:pt x="797" y="1105"/>
                    <a:pt x="797" y="1105"/>
                    <a:pt x="797" y="1105"/>
                  </a:cubicBezTo>
                  <a:cubicBezTo>
                    <a:pt x="879" y="1190"/>
                    <a:pt x="879" y="1190"/>
                    <a:pt x="879" y="1190"/>
                  </a:cubicBezTo>
                  <a:cubicBezTo>
                    <a:pt x="917" y="1173"/>
                    <a:pt x="953" y="1151"/>
                    <a:pt x="988" y="1127"/>
                  </a:cubicBezTo>
                  <a:cubicBezTo>
                    <a:pt x="955" y="1014"/>
                    <a:pt x="955" y="1014"/>
                    <a:pt x="955" y="1014"/>
                  </a:cubicBezTo>
                  <a:cubicBezTo>
                    <a:pt x="957" y="1012"/>
                    <a:pt x="957" y="1012"/>
                    <a:pt x="957" y="1012"/>
                  </a:cubicBezTo>
                  <a:cubicBezTo>
                    <a:pt x="977" y="995"/>
                    <a:pt x="995" y="977"/>
                    <a:pt x="1011" y="958"/>
                  </a:cubicBezTo>
                  <a:cubicBezTo>
                    <a:pt x="1013" y="955"/>
                    <a:pt x="1013" y="955"/>
                    <a:pt x="1013" y="955"/>
                  </a:cubicBezTo>
                  <a:cubicBezTo>
                    <a:pt x="1127" y="988"/>
                    <a:pt x="1127" y="988"/>
                    <a:pt x="1127" y="988"/>
                  </a:cubicBezTo>
                  <a:cubicBezTo>
                    <a:pt x="1151" y="954"/>
                    <a:pt x="1172" y="917"/>
                    <a:pt x="1189" y="879"/>
                  </a:cubicBezTo>
                  <a:cubicBezTo>
                    <a:pt x="1105" y="797"/>
                    <a:pt x="1105" y="797"/>
                    <a:pt x="1105" y="797"/>
                  </a:cubicBezTo>
                  <a:cubicBezTo>
                    <a:pt x="1106" y="795"/>
                    <a:pt x="1106" y="795"/>
                    <a:pt x="1106" y="795"/>
                  </a:cubicBezTo>
                  <a:cubicBezTo>
                    <a:pt x="1114" y="771"/>
                    <a:pt x="1121" y="746"/>
                    <a:pt x="1125" y="720"/>
                  </a:cubicBezTo>
                  <a:cubicBezTo>
                    <a:pt x="1126" y="718"/>
                    <a:pt x="1126" y="718"/>
                    <a:pt x="1126" y="718"/>
                  </a:cubicBezTo>
                  <a:cubicBezTo>
                    <a:pt x="1240" y="689"/>
                    <a:pt x="1240" y="689"/>
                    <a:pt x="1240" y="689"/>
                  </a:cubicBezTo>
                  <a:cubicBezTo>
                    <a:pt x="1242" y="668"/>
                    <a:pt x="1243" y="647"/>
                    <a:pt x="1243" y="626"/>
                  </a:cubicBezTo>
                  <a:cubicBezTo>
                    <a:pt x="1243" y="605"/>
                    <a:pt x="1242" y="584"/>
                    <a:pt x="1240" y="563"/>
                  </a:cubicBezTo>
                  <a:cubicBezTo>
                    <a:pt x="1126" y="535"/>
                    <a:pt x="1126" y="535"/>
                    <a:pt x="1126" y="535"/>
                  </a:cubicBezTo>
                  <a:cubicBezTo>
                    <a:pt x="1125" y="532"/>
                    <a:pt x="1125" y="532"/>
                    <a:pt x="1125" y="532"/>
                  </a:cubicBezTo>
                  <a:cubicBezTo>
                    <a:pt x="1121" y="507"/>
                    <a:pt x="1114" y="482"/>
                    <a:pt x="1106" y="458"/>
                  </a:cubicBezTo>
                  <a:cubicBezTo>
                    <a:pt x="1105" y="455"/>
                    <a:pt x="1105" y="455"/>
                    <a:pt x="1105" y="455"/>
                  </a:cubicBezTo>
                  <a:cubicBezTo>
                    <a:pt x="1189" y="374"/>
                    <a:pt x="1189" y="374"/>
                    <a:pt x="1189" y="374"/>
                  </a:cubicBezTo>
                  <a:cubicBezTo>
                    <a:pt x="1172" y="335"/>
                    <a:pt x="1151" y="299"/>
                    <a:pt x="1127" y="265"/>
                  </a:cubicBezTo>
                  <a:cubicBezTo>
                    <a:pt x="1013" y="297"/>
                    <a:pt x="1013" y="297"/>
                    <a:pt x="1013" y="297"/>
                  </a:cubicBezTo>
                  <a:cubicBezTo>
                    <a:pt x="1011" y="295"/>
                    <a:pt x="1011" y="295"/>
                    <a:pt x="1011" y="295"/>
                  </a:cubicBezTo>
                  <a:cubicBezTo>
                    <a:pt x="995" y="276"/>
                    <a:pt x="977" y="257"/>
                    <a:pt x="957" y="241"/>
                  </a:cubicBezTo>
                  <a:cubicBezTo>
                    <a:pt x="955" y="239"/>
                    <a:pt x="955" y="239"/>
                    <a:pt x="955" y="239"/>
                  </a:cubicBezTo>
                  <a:cubicBezTo>
                    <a:pt x="988" y="126"/>
                    <a:pt x="988" y="126"/>
                    <a:pt x="988" y="126"/>
                  </a:cubicBezTo>
                  <a:cubicBezTo>
                    <a:pt x="953" y="101"/>
                    <a:pt x="917" y="80"/>
                    <a:pt x="879" y="63"/>
                  </a:cubicBezTo>
                  <a:cubicBezTo>
                    <a:pt x="797" y="148"/>
                    <a:pt x="797" y="148"/>
                    <a:pt x="797" y="148"/>
                  </a:cubicBezTo>
                  <a:cubicBezTo>
                    <a:pt x="794" y="147"/>
                    <a:pt x="794" y="147"/>
                    <a:pt x="794" y="147"/>
                  </a:cubicBezTo>
                  <a:cubicBezTo>
                    <a:pt x="770" y="138"/>
                    <a:pt x="745" y="131"/>
                    <a:pt x="720" y="127"/>
                  </a:cubicBezTo>
                  <a:cubicBezTo>
                    <a:pt x="717" y="126"/>
                    <a:pt x="717" y="126"/>
                    <a:pt x="717" y="126"/>
                  </a:cubicBezTo>
                  <a:cubicBezTo>
                    <a:pt x="689" y="12"/>
                    <a:pt x="689" y="12"/>
                    <a:pt x="689" y="12"/>
                  </a:cubicBezTo>
                  <a:cubicBezTo>
                    <a:pt x="668" y="10"/>
                    <a:pt x="647" y="9"/>
                    <a:pt x="626" y="9"/>
                  </a:cubicBezTo>
                  <a:cubicBezTo>
                    <a:pt x="605" y="9"/>
                    <a:pt x="584" y="10"/>
                    <a:pt x="563" y="12"/>
                  </a:cubicBezTo>
                  <a:cubicBezTo>
                    <a:pt x="535" y="126"/>
                    <a:pt x="535" y="126"/>
                    <a:pt x="535" y="126"/>
                  </a:cubicBezTo>
                  <a:cubicBezTo>
                    <a:pt x="532" y="127"/>
                    <a:pt x="532" y="127"/>
                    <a:pt x="532" y="127"/>
                  </a:cubicBezTo>
                  <a:cubicBezTo>
                    <a:pt x="507" y="131"/>
                    <a:pt x="482" y="138"/>
                    <a:pt x="458" y="14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35" y="80"/>
                    <a:pt x="298" y="101"/>
                    <a:pt x="264" y="126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5" y="241"/>
                    <a:pt x="295" y="241"/>
                    <a:pt x="295" y="241"/>
                  </a:cubicBezTo>
                  <a:cubicBezTo>
                    <a:pt x="275" y="257"/>
                    <a:pt x="257" y="276"/>
                    <a:pt x="241" y="295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125" y="265"/>
                    <a:pt x="125" y="265"/>
                    <a:pt x="125" y="265"/>
                  </a:cubicBezTo>
                  <a:cubicBezTo>
                    <a:pt x="101" y="299"/>
                    <a:pt x="80" y="335"/>
                    <a:pt x="63" y="374"/>
                  </a:cubicBezTo>
                  <a:cubicBezTo>
                    <a:pt x="147" y="455"/>
                    <a:pt x="147" y="455"/>
                    <a:pt x="147" y="455"/>
                  </a:cubicBezTo>
                  <a:cubicBezTo>
                    <a:pt x="146" y="458"/>
                    <a:pt x="146" y="458"/>
                    <a:pt x="146" y="458"/>
                  </a:cubicBezTo>
                  <a:cubicBezTo>
                    <a:pt x="138" y="482"/>
                    <a:pt x="131" y="507"/>
                    <a:pt x="127" y="532"/>
                  </a:cubicBezTo>
                  <a:cubicBezTo>
                    <a:pt x="126" y="535"/>
                    <a:pt x="126" y="535"/>
                    <a:pt x="126" y="535"/>
                  </a:cubicBezTo>
                  <a:cubicBezTo>
                    <a:pt x="12" y="563"/>
                    <a:pt x="12" y="563"/>
                    <a:pt x="12" y="563"/>
                  </a:cubicBezTo>
                  <a:cubicBezTo>
                    <a:pt x="10" y="584"/>
                    <a:pt x="9" y="606"/>
                    <a:pt x="9" y="626"/>
                  </a:cubicBezTo>
                  <a:cubicBezTo>
                    <a:pt x="9" y="647"/>
                    <a:pt x="10" y="668"/>
                    <a:pt x="12" y="689"/>
                  </a:cubicBezTo>
                  <a:cubicBezTo>
                    <a:pt x="126" y="718"/>
                    <a:pt x="126" y="718"/>
                    <a:pt x="126" y="718"/>
                  </a:cubicBezTo>
                  <a:cubicBezTo>
                    <a:pt x="127" y="720"/>
                    <a:pt x="127" y="720"/>
                    <a:pt x="127" y="720"/>
                  </a:cubicBezTo>
                  <a:cubicBezTo>
                    <a:pt x="131" y="746"/>
                    <a:pt x="138" y="771"/>
                    <a:pt x="146" y="795"/>
                  </a:cubicBezTo>
                  <a:cubicBezTo>
                    <a:pt x="147" y="797"/>
                    <a:pt x="147" y="797"/>
                    <a:pt x="147" y="797"/>
                  </a:cubicBezTo>
                  <a:cubicBezTo>
                    <a:pt x="63" y="879"/>
                    <a:pt x="63" y="879"/>
                    <a:pt x="63" y="879"/>
                  </a:cubicBezTo>
                  <a:cubicBezTo>
                    <a:pt x="80" y="917"/>
                    <a:pt x="101" y="954"/>
                    <a:pt x="125" y="988"/>
                  </a:cubicBezTo>
                  <a:cubicBezTo>
                    <a:pt x="239" y="955"/>
                    <a:pt x="239" y="955"/>
                    <a:pt x="239" y="955"/>
                  </a:cubicBezTo>
                  <a:cubicBezTo>
                    <a:pt x="241" y="958"/>
                    <a:pt x="241" y="958"/>
                    <a:pt x="241" y="958"/>
                  </a:cubicBezTo>
                  <a:cubicBezTo>
                    <a:pt x="257" y="977"/>
                    <a:pt x="275" y="995"/>
                    <a:pt x="295" y="1012"/>
                  </a:cubicBezTo>
                  <a:cubicBezTo>
                    <a:pt x="297" y="1014"/>
                    <a:pt x="297" y="1014"/>
                    <a:pt x="297" y="1014"/>
                  </a:cubicBezTo>
                  <a:cubicBezTo>
                    <a:pt x="264" y="1127"/>
                    <a:pt x="264" y="1127"/>
                    <a:pt x="264" y="1127"/>
                  </a:cubicBezTo>
                  <a:cubicBezTo>
                    <a:pt x="298" y="1151"/>
                    <a:pt x="335" y="1173"/>
                    <a:pt x="373" y="1190"/>
                  </a:cubicBezTo>
                  <a:cubicBezTo>
                    <a:pt x="455" y="1105"/>
                    <a:pt x="455" y="1105"/>
                    <a:pt x="455" y="1105"/>
                  </a:cubicBezTo>
                  <a:cubicBezTo>
                    <a:pt x="458" y="1106"/>
                    <a:pt x="458" y="1106"/>
                    <a:pt x="458" y="1106"/>
                  </a:cubicBezTo>
                  <a:cubicBezTo>
                    <a:pt x="482" y="1114"/>
                    <a:pt x="507" y="1121"/>
                    <a:pt x="532" y="1126"/>
                  </a:cubicBezTo>
                  <a:cubicBezTo>
                    <a:pt x="535" y="1126"/>
                    <a:pt x="535" y="1126"/>
                    <a:pt x="535" y="1126"/>
                  </a:cubicBezTo>
                  <a:lnTo>
                    <a:pt x="563" y="1241"/>
                  </a:lnTo>
                  <a:close/>
                  <a:moveTo>
                    <a:pt x="626" y="1104"/>
                  </a:moveTo>
                  <a:cubicBezTo>
                    <a:pt x="498" y="1104"/>
                    <a:pt x="378" y="1055"/>
                    <a:pt x="288" y="964"/>
                  </a:cubicBezTo>
                  <a:cubicBezTo>
                    <a:pt x="198" y="874"/>
                    <a:pt x="148" y="754"/>
                    <a:pt x="148" y="626"/>
                  </a:cubicBezTo>
                  <a:cubicBezTo>
                    <a:pt x="148" y="499"/>
                    <a:pt x="198" y="379"/>
                    <a:pt x="288" y="288"/>
                  </a:cubicBezTo>
                  <a:cubicBezTo>
                    <a:pt x="378" y="198"/>
                    <a:pt x="498" y="148"/>
                    <a:pt x="626" y="148"/>
                  </a:cubicBezTo>
                  <a:cubicBezTo>
                    <a:pt x="754" y="148"/>
                    <a:pt x="874" y="198"/>
                    <a:pt x="964" y="288"/>
                  </a:cubicBezTo>
                  <a:cubicBezTo>
                    <a:pt x="1054" y="379"/>
                    <a:pt x="1104" y="499"/>
                    <a:pt x="1104" y="626"/>
                  </a:cubicBezTo>
                  <a:cubicBezTo>
                    <a:pt x="1104" y="754"/>
                    <a:pt x="1054" y="874"/>
                    <a:pt x="964" y="964"/>
                  </a:cubicBezTo>
                  <a:cubicBezTo>
                    <a:pt x="874" y="1055"/>
                    <a:pt x="754" y="1104"/>
                    <a:pt x="626" y="1104"/>
                  </a:cubicBezTo>
                  <a:close/>
                  <a:moveTo>
                    <a:pt x="626" y="157"/>
                  </a:moveTo>
                  <a:cubicBezTo>
                    <a:pt x="367" y="157"/>
                    <a:pt x="157" y="367"/>
                    <a:pt x="157" y="626"/>
                  </a:cubicBezTo>
                  <a:cubicBezTo>
                    <a:pt x="157" y="885"/>
                    <a:pt x="367" y="1096"/>
                    <a:pt x="626" y="1096"/>
                  </a:cubicBezTo>
                  <a:cubicBezTo>
                    <a:pt x="885" y="1096"/>
                    <a:pt x="1095" y="885"/>
                    <a:pt x="1095" y="626"/>
                  </a:cubicBezTo>
                  <a:cubicBezTo>
                    <a:pt x="1095" y="367"/>
                    <a:pt x="885" y="157"/>
                    <a:pt x="626" y="1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83734F5F-04B1-4EF1-8016-41D120F655E1}"/>
                </a:ext>
              </a:extLst>
            </p:cNvPr>
            <p:cNvGrpSpPr/>
            <p:nvPr/>
          </p:nvGrpSpPr>
          <p:grpSpPr>
            <a:xfrm>
              <a:off x="7056438" y="2401888"/>
              <a:ext cx="2671763" cy="4160838"/>
              <a:chOff x="7056438" y="2401888"/>
              <a:chExt cx="2671763" cy="4160838"/>
            </a:xfrm>
            <a:effectLst>
              <a:outerShdw blurRad="254000" dist="101600" dir="8100000" sx="102000" sy="102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11" name="Freeform 49">
                <a:extLst>
                  <a:ext uri="{FF2B5EF4-FFF2-40B4-BE49-F238E27FC236}">
                    <a16:creationId xmlns:a16="http://schemas.microsoft.com/office/drawing/2014/main" xmlns="" id="{915EB715-04B9-4ACF-A623-DE071BC9A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438" y="2401888"/>
                <a:ext cx="2671763" cy="4160838"/>
              </a:xfrm>
              <a:custGeom>
                <a:avLst/>
                <a:gdLst>
                  <a:gd name="T0" fmla="*/ 388 w 842"/>
                  <a:gd name="T1" fmla="*/ 1312 h 1312"/>
                  <a:gd name="T2" fmla="*/ 340 w 842"/>
                  <a:gd name="T3" fmla="*/ 1265 h 1312"/>
                  <a:gd name="T4" fmla="*/ 343 w 842"/>
                  <a:gd name="T5" fmla="*/ 1249 h 1312"/>
                  <a:gd name="T6" fmla="*/ 278 w 842"/>
                  <a:gd name="T7" fmla="*/ 1249 h 1312"/>
                  <a:gd name="T8" fmla="*/ 228 w 842"/>
                  <a:gd name="T9" fmla="*/ 1199 h 1312"/>
                  <a:gd name="T10" fmla="*/ 241 w 842"/>
                  <a:gd name="T11" fmla="*/ 1164 h 1312"/>
                  <a:gd name="T12" fmla="*/ 219 w 842"/>
                  <a:gd name="T13" fmla="*/ 1121 h 1312"/>
                  <a:gd name="T14" fmla="*/ 232 w 842"/>
                  <a:gd name="T15" fmla="*/ 1086 h 1312"/>
                  <a:gd name="T16" fmla="*/ 196 w 842"/>
                  <a:gd name="T17" fmla="*/ 1022 h 1312"/>
                  <a:gd name="T18" fmla="*/ 196 w 842"/>
                  <a:gd name="T19" fmla="*/ 982 h 1312"/>
                  <a:gd name="T20" fmla="*/ 196 w 842"/>
                  <a:gd name="T21" fmla="*/ 982 h 1312"/>
                  <a:gd name="T22" fmla="*/ 196 w 842"/>
                  <a:gd name="T23" fmla="*/ 976 h 1312"/>
                  <a:gd name="T24" fmla="*/ 196 w 842"/>
                  <a:gd name="T25" fmla="*/ 947 h 1312"/>
                  <a:gd name="T26" fmla="*/ 197 w 842"/>
                  <a:gd name="T27" fmla="*/ 940 h 1312"/>
                  <a:gd name="T28" fmla="*/ 197 w 842"/>
                  <a:gd name="T29" fmla="*/ 917 h 1312"/>
                  <a:gd name="T30" fmla="*/ 180 w 842"/>
                  <a:gd name="T31" fmla="*/ 849 h 1312"/>
                  <a:gd name="T32" fmla="*/ 129 w 842"/>
                  <a:gd name="T33" fmla="*/ 779 h 1312"/>
                  <a:gd name="T34" fmla="*/ 0 w 842"/>
                  <a:gd name="T35" fmla="*/ 419 h 1312"/>
                  <a:gd name="T36" fmla="*/ 419 w 842"/>
                  <a:gd name="T37" fmla="*/ 0 h 1312"/>
                  <a:gd name="T38" fmla="*/ 423 w 842"/>
                  <a:gd name="T39" fmla="*/ 0 h 1312"/>
                  <a:gd name="T40" fmla="*/ 842 w 842"/>
                  <a:gd name="T41" fmla="*/ 419 h 1312"/>
                  <a:gd name="T42" fmla="*/ 713 w 842"/>
                  <a:gd name="T43" fmla="*/ 779 h 1312"/>
                  <a:gd name="T44" fmla="*/ 662 w 842"/>
                  <a:gd name="T45" fmla="*/ 849 h 1312"/>
                  <a:gd name="T46" fmla="*/ 647 w 842"/>
                  <a:gd name="T47" fmla="*/ 899 h 1312"/>
                  <a:gd name="T48" fmla="*/ 646 w 842"/>
                  <a:gd name="T49" fmla="*/ 1023 h 1312"/>
                  <a:gd name="T50" fmla="*/ 610 w 842"/>
                  <a:gd name="T51" fmla="*/ 1086 h 1312"/>
                  <a:gd name="T52" fmla="*/ 623 w 842"/>
                  <a:gd name="T53" fmla="*/ 1121 h 1312"/>
                  <a:gd name="T54" fmla="*/ 601 w 842"/>
                  <a:gd name="T55" fmla="*/ 1164 h 1312"/>
                  <a:gd name="T56" fmla="*/ 614 w 842"/>
                  <a:gd name="T57" fmla="*/ 1199 h 1312"/>
                  <a:gd name="T58" fmla="*/ 564 w 842"/>
                  <a:gd name="T59" fmla="*/ 1249 h 1312"/>
                  <a:gd name="T60" fmla="*/ 499 w 842"/>
                  <a:gd name="T61" fmla="*/ 1249 h 1312"/>
                  <a:gd name="T62" fmla="*/ 502 w 842"/>
                  <a:gd name="T63" fmla="*/ 1265 h 1312"/>
                  <a:gd name="T64" fmla="*/ 455 w 842"/>
                  <a:gd name="T65" fmla="*/ 1312 h 1312"/>
                  <a:gd name="T66" fmla="*/ 388 w 842"/>
                  <a:gd name="T67" fmla="*/ 1312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2" h="1312">
                    <a:moveTo>
                      <a:pt x="388" y="1312"/>
                    </a:moveTo>
                    <a:cubicBezTo>
                      <a:pt x="362" y="1312"/>
                      <a:pt x="340" y="1291"/>
                      <a:pt x="340" y="1265"/>
                    </a:cubicBezTo>
                    <a:cubicBezTo>
                      <a:pt x="340" y="1259"/>
                      <a:pt x="341" y="1254"/>
                      <a:pt x="343" y="1249"/>
                    </a:cubicBezTo>
                    <a:cubicBezTo>
                      <a:pt x="278" y="1249"/>
                      <a:pt x="278" y="1249"/>
                      <a:pt x="278" y="1249"/>
                    </a:cubicBezTo>
                    <a:cubicBezTo>
                      <a:pt x="250" y="1249"/>
                      <a:pt x="228" y="1226"/>
                      <a:pt x="228" y="1199"/>
                    </a:cubicBezTo>
                    <a:cubicBezTo>
                      <a:pt x="228" y="1186"/>
                      <a:pt x="233" y="1173"/>
                      <a:pt x="241" y="1164"/>
                    </a:cubicBezTo>
                    <a:cubicBezTo>
                      <a:pt x="228" y="1156"/>
                      <a:pt x="219" y="1140"/>
                      <a:pt x="219" y="1121"/>
                    </a:cubicBezTo>
                    <a:cubicBezTo>
                      <a:pt x="219" y="1108"/>
                      <a:pt x="223" y="1095"/>
                      <a:pt x="232" y="1086"/>
                    </a:cubicBezTo>
                    <a:cubicBezTo>
                      <a:pt x="210" y="1073"/>
                      <a:pt x="196" y="1049"/>
                      <a:pt x="196" y="1022"/>
                    </a:cubicBezTo>
                    <a:cubicBezTo>
                      <a:pt x="196" y="982"/>
                      <a:pt x="196" y="982"/>
                      <a:pt x="196" y="982"/>
                    </a:cubicBezTo>
                    <a:cubicBezTo>
                      <a:pt x="196" y="982"/>
                      <a:pt x="196" y="982"/>
                      <a:pt x="196" y="982"/>
                    </a:cubicBezTo>
                    <a:cubicBezTo>
                      <a:pt x="196" y="976"/>
                      <a:pt x="196" y="976"/>
                      <a:pt x="196" y="976"/>
                    </a:cubicBezTo>
                    <a:cubicBezTo>
                      <a:pt x="196" y="966"/>
                      <a:pt x="196" y="957"/>
                      <a:pt x="196" y="947"/>
                    </a:cubicBezTo>
                    <a:cubicBezTo>
                      <a:pt x="197" y="940"/>
                      <a:pt x="197" y="940"/>
                      <a:pt x="197" y="940"/>
                    </a:cubicBezTo>
                    <a:cubicBezTo>
                      <a:pt x="197" y="917"/>
                      <a:pt x="197" y="917"/>
                      <a:pt x="197" y="917"/>
                    </a:cubicBezTo>
                    <a:cubicBezTo>
                      <a:pt x="196" y="897"/>
                      <a:pt x="194" y="871"/>
                      <a:pt x="180" y="849"/>
                    </a:cubicBezTo>
                    <a:cubicBezTo>
                      <a:pt x="166" y="824"/>
                      <a:pt x="148" y="802"/>
                      <a:pt x="129" y="779"/>
                    </a:cubicBezTo>
                    <a:cubicBezTo>
                      <a:pt x="69" y="706"/>
                      <a:pt x="0" y="623"/>
                      <a:pt x="0" y="419"/>
                    </a:cubicBezTo>
                    <a:cubicBezTo>
                      <a:pt x="0" y="188"/>
                      <a:pt x="188" y="0"/>
                      <a:pt x="419" y="0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654" y="0"/>
                      <a:pt x="842" y="188"/>
                      <a:pt x="842" y="419"/>
                    </a:cubicBezTo>
                    <a:cubicBezTo>
                      <a:pt x="842" y="623"/>
                      <a:pt x="773" y="706"/>
                      <a:pt x="713" y="779"/>
                    </a:cubicBezTo>
                    <a:cubicBezTo>
                      <a:pt x="694" y="802"/>
                      <a:pt x="676" y="824"/>
                      <a:pt x="662" y="849"/>
                    </a:cubicBezTo>
                    <a:cubicBezTo>
                      <a:pt x="653" y="863"/>
                      <a:pt x="649" y="879"/>
                      <a:pt x="647" y="899"/>
                    </a:cubicBezTo>
                    <a:cubicBezTo>
                      <a:pt x="646" y="1023"/>
                      <a:pt x="646" y="1023"/>
                      <a:pt x="646" y="1023"/>
                    </a:cubicBezTo>
                    <a:cubicBezTo>
                      <a:pt x="646" y="1049"/>
                      <a:pt x="632" y="1073"/>
                      <a:pt x="610" y="1086"/>
                    </a:cubicBezTo>
                    <a:cubicBezTo>
                      <a:pt x="619" y="1095"/>
                      <a:pt x="623" y="1108"/>
                      <a:pt x="623" y="1121"/>
                    </a:cubicBezTo>
                    <a:cubicBezTo>
                      <a:pt x="623" y="1140"/>
                      <a:pt x="614" y="1156"/>
                      <a:pt x="601" y="1164"/>
                    </a:cubicBezTo>
                    <a:cubicBezTo>
                      <a:pt x="609" y="1173"/>
                      <a:pt x="614" y="1186"/>
                      <a:pt x="614" y="1199"/>
                    </a:cubicBezTo>
                    <a:cubicBezTo>
                      <a:pt x="614" y="1226"/>
                      <a:pt x="592" y="1249"/>
                      <a:pt x="564" y="1249"/>
                    </a:cubicBezTo>
                    <a:cubicBezTo>
                      <a:pt x="499" y="1249"/>
                      <a:pt x="499" y="1249"/>
                      <a:pt x="499" y="1249"/>
                    </a:cubicBezTo>
                    <a:cubicBezTo>
                      <a:pt x="501" y="1254"/>
                      <a:pt x="502" y="1259"/>
                      <a:pt x="502" y="1265"/>
                    </a:cubicBezTo>
                    <a:cubicBezTo>
                      <a:pt x="502" y="1291"/>
                      <a:pt x="480" y="1312"/>
                      <a:pt x="455" y="1312"/>
                    </a:cubicBezTo>
                    <a:lnTo>
                      <a:pt x="388" y="1312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50">
                <a:extLst>
                  <a:ext uri="{FF2B5EF4-FFF2-40B4-BE49-F238E27FC236}">
                    <a16:creationId xmlns:a16="http://schemas.microsoft.com/office/drawing/2014/main" xmlns="" id="{D4EE079D-C675-4E3C-BF48-0571EC02B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063" y="6384925"/>
                <a:ext cx="293688" cy="82550"/>
              </a:xfrm>
              <a:custGeom>
                <a:avLst/>
                <a:gdLst>
                  <a:gd name="T0" fmla="*/ 13 w 93"/>
                  <a:gd name="T1" fmla="*/ 26 h 26"/>
                  <a:gd name="T2" fmla="*/ 0 w 93"/>
                  <a:gd name="T3" fmla="*/ 13 h 26"/>
                  <a:gd name="T4" fmla="*/ 13 w 93"/>
                  <a:gd name="T5" fmla="*/ 0 h 26"/>
                  <a:gd name="T6" fmla="*/ 80 w 93"/>
                  <a:gd name="T7" fmla="*/ 0 h 26"/>
                  <a:gd name="T8" fmla="*/ 93 w 93"/>
                  <a:gd name="T9" fmla="*/ 13 h 26"/>
                  <a:gd name="T10" fmla="*/ 80 w 93"/>
                  <a:gd name="T11" fmla="*/ 26 h 26"/>
                  <a:gd name="T12" fmla="*/ 13 w 93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6">
                    <a:moveTo>
                      <a:pt x="13" y="26"/>
                    </a:move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7" y="0"/>
                      <a:pt x="93" y="6"/>
                      <a:pt x="93" y="13"/>
                    </a:cubicBezTo>
                    <a:cubicBezTo>
                      <a:pt x="93" y="20"/>
                      <a:pt x="87" y="26"/>
                      <a:pt x="80" y="26"/>
                    </a:cubicBez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85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xmlns="" id="{FA1FB7D9-339D-49FA-A323-38BDE88C3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6162675"/>
                <a:ext cx="1008063" cy="104775"/>
              </a:xfrm>
              <a:custGeom>
                <a:avLst/>
                <a:gdLst>
                  <a:gd name="T0" fmla="*/ 16 w 318"/>
                  <a:gd name="T1" fmla="*/ 33 h 33"/>
                  <a:gd name="T2" fmla="*/ 0 w 318"/>
                  <a:gd name="T3" fmla="*/ 16 h 33"/>
                  <a:gd name="T4" fmla="*/ 16 w 318"/>
                  <a:gd name="T5" fmla="*/ 0 h 33"/>
                  <a:gd name="T6" fmla="*/ 302 w 318"/>
                  <a:gd name="T7" fmla="*/ 0 h 33"/>
                  <a:gd name="T8" fmla="*/ 318 w 318"/>
                  <a:gd name="T9" fmla="*/ 16 h 33"/>
                  <a:gd name="T10" fmla="*/ 302 w 318"/>
                  <a:gd name="T11" fmla="*/ 33 h 33"/>
                  <a:gd name="T12" fmla="*/ 16 w 318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33">
                    <a:moveTo>
                      <a:pt x="16" y="33"/>
                    </a:moveTo>
                    <a:cubicBezTo>
                      <a:pt x="7" y="33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11" y="0"/>
                      <a:pt x="318" y="7"/>
                      <a:pt x="318" y="16"/>
                    </a:cubicBezTo>
                    <a:cubicBezTo>
                      <a:pt x="318" y="25"/>
                      <a:pt x="311" y="33"/>
                      <a:pt x="302" y="33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5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52">
                <a:extLst>
                  <a:ext uri="{FF2B5EF4-FFF2-40B4-BE49-F238E27FC236}">
                    <a16:creationId xmlns:a16="http://schemas.microsoft.com/office/drawing/2014/main" xmlns="" id="{13AE404F-77C8-4B70-BC81-1070A9BAB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6538" y="5897563"/>
                <a:ext cx="1052513" cy="107950"/>
              </a:xfrm>
              <a:custGeom>
                <a:avLst/>
                <a:gdLst>
                  <a:gd name="T0" fmla="*/ 17 w 332"/>
                  <a:gd name="T1" fmla="*/ 34 h 34"/>
                  <a:gd name="T2" fmla="*/ 0 w 332"/>
                  <a:gd name="T3" fmla="*/ 17 h 34"/>
                  <a:gd name="T4" fmla="*/ 17 w 332"/>
                  <a:gd name="T5" fmla="*/ 0 h 34"/>
                  <a:gd name="T6" fmla="*/ 315 w 332"/>
                  <a:gd name="T7" fmla="*/ 0 h 34"/>
                  <a:gd name="T8" fmla="*/ 332 w 332"/>
                  <a:gd name="T9" fmla="*/ 17 h 34"/>
                  <a:gd name="T10" fmla="*/ 315 w 332"/>
                  <a:gd name="T11" fmla="*/ 34 h 34"/>
                  <a:gd name="T12" fmla="*/ 17 w 3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324" y="0"/>
                      <a:pt x="332" y="7"/>
                      <a:pt x="332" y="17"/>
                    </a:cubicBezTo>
                    <a:cubicBezTo>
                      <a:pt x="332" y="26"/>
                      <a:pt x="324" y="34"/>
                      <a:pt x="315" y="3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5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53">
                <a:extLst>
                  <a:ext uri="{FF2B5EF4-FFF2-40B4-BE49-F238E27FC236}">
                    <a16:creationId xmlns:a16="http://schemas.microsoft.com/office/drawing/2014/main" xmlns="" id="{D96C980E-C296-493C-A47A-B136B7E6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338" y="5211763"/>
                <a:ext cx="1223963" cy="552450"/>
              </a:xfrm>
              <a:custGeom>
                <a:avLst/>
                <a:gdLst>
                  <a:gd name="T0" fmla="*/ 3 w 386"/>
                  <a:gd name="T1" fmla="*/ 30 h 174"/>
                  <a:gd name="T2" fmla="*/ 3 w 386"/>
                  <a:gd name="T3" fmla="*/ 30 h 174"/>
                  <a:gd name="T4" fmla="*/ 3 w 386"/>
                  <a:gd name="T5" fmla="*/ 54 h 174"/>
                  <a:gd name="T6" fmla="*/ 2 w 386"/>
                  <a:gd name="T7" fmla="*/ 62 h 174"/>
                  <a:gd name="T8" fmla="*/ 3 w 386"/>
                  <a:gd name="T9" fmla="*/ 62 h 174"/>
                  <a:gd name="T10" fmla="*/ 2 w 386"/>
                  <a:gd name="T11" fmla="*/ 137 h 174"/>
                  <a:gd name="T12" fmla="*/ 27 w 386"/>
                  <a:gd name="T13" fmla="*/ 174 h 174"/>
                  <a:gd name="T14" fmla="*/ 359 w 386"/>
                  <a:gd name="T15" fmla="*/ 174 h 174"/>
                  <a:gd name="T16" fmla="*/ 384 w 386"/>
                  <a:gd name="T17" fmla="*/ 136 h 174"/>
                  <a:gd name="T18" fmla="*/ 385 w 386"/>
                  <a:gd name="T19" fmla="*/ 11 h 174"/>
                  <a:gd name="T20" fmla="*/ 385 w 386"/>
                  <a:gd name="T21" fmla="*/ 10 h 174"/>
                  <a:gd name="T22" fmla="*/ 386 w 386"/>
                  <a:gd name="T23" fmla="*/ 0 h 174"/>
                  <a:gd name="T24" fmla="*/ 0 w 386"/>
                  <a:gd name="T25" fmla="*/ 0 h 174"/>
                  <a:gd name="T26" fmla="*/ 3 w 386"/>
                  <a:gd name="T27" fmla="*/ 3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6" h="174"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62"/>
                      <a:pt x="2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2" y="153"/>
                      <a:pt x="12" y="168"/>
                      <a:pt x="27" y="174"/>
                    </a:cubicBezTo>
                    <a:cubicBezTo>
                      <a:pt x="34" y="173"/>
                      <a:pt x="359" y="174"/>
                      <a:pt x="359" y="174"/>
                    </a:cubicBezTo>
                    <a:cubicBezTo>
                      <a:pt x="374" y="168"/>
                      <a:pt x="384" y="153"/>
                      <a:pt x="384" y="136"/>
                    </a:cubicBezTo>
                    <a:cubicBezTo>
                      <a:pt x="385" y="11"/>
                      <a:pt x="385" y="11"/>
                      <a:pt x="385" y="11"/>
                    </a:cubicBezTo>
                    <a:cubicBezTo>
                      <a:pt x="385" y="10"/>
                      <a:pt x="385" y="10"/>
                      <a:pt x="385" y="10"/>
                    </a:cubicBezTo>
                    <a:cubicBezTo>
                      <a:pt x="385" y="6"/>
                      <a:pt x="385" y="3"/>
                      <a:pt x="3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2" y="21"/>
                      <a:pt x="3" y="30"/>
                    </a:cubicBezTo>
                    <a:close/>
                  </a:path>
                </a:pathLst>
              </a:custGeom>
              <a:solidFill>
                <a:srgbClr val="74A7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54">
                <a:extLst>
                  <a:ext uri="{FF2B5EF4-FFF2-40B4-BE49-F238E27FC236}">
                    <a16:creationId xmlns:a16="http://schemas.microsoft.com/office/drawing/2014/main" xmlns="" id="{502412E7-B88D-4668-9E52-AF1AF6A11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7563" y="2509838"/>
                <a:ext cx="2452688" cy="2578100"/>
              </a:xfrm>
              <a:custGeom>
                <a:avLst/>
                <a:gdLst>
                  <a:gd name="T0" fmla="*/ 597 w 773"/>
                  <a:gd name="T1" fmla="*/ 797 h 813"/>
                  <a:gd name="T2" fmla="*/ 652 w 773"/>
                  <a:gd name="T3" fmla="*/ 723 h 813"/>
                  <a:gd name="T4" fmla="*/ 773 w 773"/>
                  <a:gd name="T5" fmla="*/ 385 h 813"/>
                  <a:gd name="T6" fmla="*/ 388 w 773"/>
                  <a:gd name="T7" fmla="*/ 0 h 813"/>
                  <a:gd name="T8" fmla="*/ 384 w 773"/>
                  <a:gd name="T9" fmla="*/ 0 h 813"/>
                  <a:gd name="T10" fmla="*/ 0 w 773"/>
                  <a:gd name="T11" fmla="*/ 385 h 813"/>
                  <a:gd name="T12" fmla="*/ 120 w 773"/>
                  <a:gd name="T13" fmla="*/ 723 h 813"/>
                  <a:gd name="T14" fmla="*/ 175 w 773"/>
                  <a:gd name="T15" fmla="*/ 797 h 813"/>
                  <a:gd name="T16" fmla="*/ 183 w 773"/>
                  <a:gd name="T17" fmla="*/ 813 h 813"/>
                  <a:gd name="T18" fmla="*/ 589 w 773"/>
                  <a:gd name="T19" fmla="*/ 813 h 813"/>
                  <a:gd name="T20" fmla="*/ 597 w 773"/>
                  <a:gd name="T21" fmla="*/ 797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3" h="813">
                    <a:moveTo>
                      <a:pt x="597" y="797"/>
                    </a:moveTo>
                    <a:cubicBezTo>
                      <a:pt x="613" y="771"/>
                      <a:pt x="632" y="748"/>
                      <a:pt x="652" y="723"/>
                    </a:cubicBezTo>
                    <a:cubicBezTo>
                      <a:pt x="709" y="655"/>
                      <a:pt x="773" y="577"/>
                      <a:pt x="773" y="385"/>
                    </a:cubicBezTo>
                    <a:cubicBezTo>
                      <a:pt x="773" y="173"/>
                      <a:pt x="600" y="0"/>
                      <a:pt x="388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172" y="0"/>
                      <a:pt x="0" y="173"/>
                      <a:pt x="0" y="385"/>
                    </a:cubicBezTo>
                    <a:cubicBezTo>
                      <a:pt x="0" y="577"/>
                      <a:pt x="64" y="655"/>
                      <a:pt x="120" y="723"/>
                    </a:cubicBezTo>
                    <a:cubicBezTo>
                      <a:pt x="140" y="748"/>
                      <a:pt x="159" y="771"/>
                      <a:pt x="175" y="797"/>
                    </a:cubicBezTo>
                    <a:cubicBezTo>
                      <a:pt x="178" y="803"/>
                      <a:pt x="180" y="808"/>
                      <a:pt x="183" y="813"/>
                    </a:cubicBezTo>
                    <a:cubicBezTo>
                      <a:pt x="589" y="813"/>
                      <a:pt x="589" y="813"/>
                      <a:pt x="589" y="813"/>
                    </a:cubicBezTo>
                    <a:cubicBezTo>
                      <a:pt x="592" y="808"/>
                      <a:pt x="594" y="802"/>
                      <a:pt x="597" y="797"/>
                    </a:cubicBezTo>
                    <a:close/>
                  </a:path>
                </a:pathLst>
              </a:custGeom>
              <a:solidFill>
                <a:srgbClr val="EE71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410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10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0" y="576497"/>
            <a:ext cx="2199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1.8 </a:t>
            </a:r>
            <a:r>
              <a:rPr lang="zh-CN" altLang="en-US" sz="1600" b="1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进口规模统计分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析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xmlns="" val="94165989"/>
              </p:ext>
            </p:extLst>
          </p:nvPr>
        </p:nvGraphicFramePr>
        <p:xfrm>
          <a:off x="0" y="1023729"/>
          <a:ext cx="4273826" cy="286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xmlns="" val="3713390334"/>
              </p:ext>
            </p:extLst>
          </p:nvPr>
        </p:nvGraphicFramePr>
        <p:xfrm>
          <a:off x="4349357" y="1003852"/>
          <a:ext cx="4397079" cy="293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88581" y="4244622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预计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年进口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量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78.2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万吨</a:t>
            </a:r>
            <a:r>
              <a:rPr lang="zh-CN" altLang="zh-CN" sz="1400" dirty="0" smtClean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增幅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20.7%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19477" y="4306177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进口量前三位的依旧是</a:t>
            </a:r>
            <a:r>
              <a:rPr lang="zh-CN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美国、台湾和日本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11</a:t>
            </a:fld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35107" y="946289"/>
            <a:ext cx="646954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34885" y="1582811"/>
            <a:ext cx="69474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2017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年国内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PVC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行业供应继续稳步增加，西北地区电石法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PVC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企业继续占据主导地位，企业一体化程度继续提升，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2017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年有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58.3%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PVC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装置配套电石，同比提升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2.8%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2017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年新增产能仅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79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万吨，但由于去年新增产能集中在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2017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年释放，所以今年产量增幅加快，预计达到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9.45%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受美国低成本货源影响，我国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PVC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进口量增幅明显，预计增幅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20.7%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2018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年计划新增产能将达到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169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万吨，但考虑很多是出现在下半年投产部分或者推迟，所以预计产量增幅不会过大。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3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02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1936" y="2743300"/>
            <a:ext cx="3330490" cy="30986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zh-CN" altLang="en-US" dirty="0"/>
              <a:t>中</a:t>
            </a:r>
            <a:r>
              <a:rPr lang="zh-CN" altLang="en-US" dirty="0" smtClean="0"/>
              <a:t>国聚氯乙烯需求格</a:t>
            </a:r>
            <a:r>
              <a:rPr lang="zh-CN" altLang="en-US" dirty="0"/>
              <a:t>局趋势分析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12</a:t>
            </a:fld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13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72542" y="596375"/>
            <a:ext cx="4943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2.1 2013-2017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年国内聚氯乙烯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表观消费量趋势分析</a:t>
            </a:r>
            <a:endParaRPr lang="zh-CN" altLang="zh-CN" sz="1600" b="1" dirty="0" smtClean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404847" y="1123123"/>
          <a:ext cx="4572000" cy="36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7130" y="1977888"/>
            <a:ext cx="2584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2013-2017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观消费量平均增速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4.1%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0382" y="3094381"/>
            <a:ext cx="2584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观消费量同比增速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11%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5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14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72542" y="596375"/>
            <a:ext cx="3732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2.2 2017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年国内聚氯乙烯需求结构分析</a:t>
            </a: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xmlns="" val="3100693988"/>
              </p:ext>
            </p:extLst>
          </p:nvPr>
        </p:nvGraphicFramePr>
        <p:xfrm>
          <a:off x="280663" y="1109423"/>
          <a:ext cx="5016283" cy="359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: 圆角 15">
            <a:extLst>
              <a:ext uri="{FF2B5EF4-FFF2-40B4-BE49-F238E27FC236}">
                <a16:creationId xmlns:a16="http://schemas.microsoft.com/office/drawing/2014/main" xmlns="" id="{2E066FC7-7A0F-43A1-B246-842C35E771D8}"/>
              </a:ext>
            </a:extLst>
          </p:cNvPr>
          <p:cNvSpPr/>
          <p:nvPr/>
        </p:nvSpPr>
        <p:spPr>
          <a:xfrm>
            <a:off x="5336020" y="1739282"/>
            <a:ext cx="3416094" cy="1031910"/>
          </a:xfrm>
          <a:prstGeom prst="roundRect">
            <a:avLst/>
          </a:prstGeom>
          <a:noFill/>
          <a:ln w="28575">
            <a:solidFill>
              <a:srgbClr val="4F808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管材市场表现要略好于</a:t>
            </a:r>
            <a:r>
              <a:rPr lang="zh-CN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型材</a:t>
            </a:r>
            <a:endParaRPr lang="en-US" altLang="zh-CN" sz="1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</a:t>
            </a:r>
            <a:r>
              <a:rPr lang="zh-CN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板出</a:t>
            </a:r>
            <a:r>
              <a:rPr lang="zh-CN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口量大幅增加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7DB3CB5C-82CC-4899-8E7E-0CB0FF4179C2}"/>
              </a:ext>
            </a:extLst>
          </p:cNvPr>
          <p:cNvGrpSpPr/>
          <p:nvPr/>
        </p:nvGrpSpPr>
        <p:grpSpPr>
          <a:xfrm>
            <a:off x="7745256" y="2539382"/>
            <a:ext cx="790541" cy="950799"/>
            <a:chOff x="6397625" y="1787525"/>
            <a:chExt cx="3970338" cy="4775201"/>
          </a:xfrm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xmlns="" id="{2E23A267-496A-4B08-8177-5B66DA748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7625" y="1787525"/>
              <a:ext cx="3970338" cy="3970338"/>
            </a:xfrm>
            <a:custGeom>
              <a:avLst/>
              <a:gdLst>
                <a:gd name="T0" fmla="*/ 556 w 1252"/>
                <a:gd name="T1" fmla="*/ 1248 h 1252"/>
                <a:gd name="T2" fmla="*/ 375 w 1252"/>
                <a:gd name="T3" fmla="*/ 1200 h 1252"/>
                <a:gd name="T4" fmla="*/ 255 w 1252"/>
                <a:gd name="T5" fmla="*/ 1130 h 1252"/>
                <a:gd name="T6" fmla="*/ 122 w 1252"/>
                <a:gd name="T7" fmla="*/ 998 h 1252"/>
                <a:gd name="T8" fmla="*/ 52 w 1252"/>
                <a:gd name="T9" fmla="*/ 877 h 1252"/>
                <a:gd name="T10" fmla="*/ 4 w 1252"/>
                <a:gd name="T11" fmla="*/ 696 h 1252"/>
                <a:gd name="T12" fmla="*/ 4 w 1252"/>
                <a:gd name="T13" fmla="*/ 560 h 1252"/>
                <a:gd name="T14" fmla="*/ 137 w 1252"/>
                <a:gd name="T15" fmla="*/ 458 h 1252"/>
                <a:gd name="T16" fmla="*/ 120 w 1252"/>
                <a:gd name="T17" fmla="*/ 257 h 1252"/>
                <a:gd name="T18" fmla="*/ 287 w 1252"/>
                <a:gd name="T19" fmla="*/ 236 h 1252"/>
                <a:gd name="T20" fmla="*/ 372 w 1252"/>
                <a:gd name="T21" fmla="*/ 54 h 1252"/>
                <a:gd name="T22" fmla="*/ 528 w 1252"/>
                <a:gd name="T23" fmla="*/ 119 h 1252"/>
                <a:gd name="T24" fmla="*/ 626 w 1252"/>
                <a:gd name="T25" fmla="*/ 0 h 1252"/>
                <a:gd name="T26" fmla="*/ 724 w 1252"/>
                <a:gd name="T27" fmla="*/ 119 h 1252"/>
                <a:gd name="T28" fmla="*/ 879 w 1252"/>
                <a:gd name="T29" fmla="*/ 54 h 1252"/>
                <a:gd name="T30" fmla="*/ 965 w 1252"/>
                <a:gd name="T31" fmla="*/ 236 h 1252"/>
                <a:gd name="T32" fmla="*/ 1132 w 1252"/>
                <a:gd name="T33" fmla="*/ 257 h 1252"/>
                <a:gd name="T34" fmla="*/ 1115 w 1252"/>
                <a:gd name="T35" fmla="*/ 458 h 1252"/>
                <a:gd name="T36" fmla="*/ 1248 w 1252"/>
                <a:gd name="T37" fmla="*/ 560 h 1252"/>
                <a:gd name="T38" fmla="*/ 1248 w 1252"/>
                <a:gd name="T39" fmla="*/ 696 h 1252"/>
                <a:gd name="T40" fmla="*/ 1200 w 1252"/>
                <a:gd name="T41" fmla="*/ 877 h 1252"/>
                <a:gd name="T42" fmla="*/ 1130 w 1252"/>
                <a:gd name="T43" fmla="*/ 998 h 1252"/>
                <a:gd name="T44" fmla="*/ 997 w 1252"/>
                <a:gd name="T45" fmla="*/ 1130 h 1252"/>
                <a:gd name="T46" fmla="*/ 877 w 1252"/>
                <a:gd name="T47" fmla="*/ 1200 h 1252"/>
                <a:gd name="T48" fmla="*/ 696 w 1252"/>
                <a:gd name="T49" fmla="*/ 1248 h 1252"/>
                <a:gd name="T50" fmla="*/ 563 w 1252"/>
                <a:gd name="T51" fmla="*/ 1241 h 1252"/>
                <a:gd name="T52" fmla="*/ 717 w 1252"/>
                <a:gd name="T53" fmla="*/ 1126 h 1252"/>
                <a:gd name="T54" fmla="*/ 797 w 1252"/>
                <a:gd name="T55" fmla="*/ 1105 h 1252"/>
                <a:gd name="T56" fmla="*/ 955 w 1252"/>
                <a:gd name="T57" fmla="*/ 1014 h 1252"/>
                <a:gd name="T58" fmla="*/ 1013 w 1252"/>
                <a:gd name="T59" fmla="*/ 955 h 1252"/>
                <a:gd name="T60" fmla="*/ 1105 w 1252"/>
                <a:gd name="T61" fmla="*/ 797 h 1252"/>
                <a:gd name="T62" fmla="*/ 1126 w 1252"/>
                <a:gd name="T63" fmla="*/ 718 h 1252"/>
                <a:gd name="T64" fmla="*/ 1240 w 1252"/>
                <a:gd name="T65" fmla="*/ 563 h 1252"/>
                <a:gd name="T66" fmla="*/ 1106 w 1252"/>
                <a:gd name="T67" fmla="*/ 458 h 1252"/>
                <a:gd name="T68" fmla="*/ 1127 w 1252"/>
                <a:gd name="T69" fmla="*/ 265 h 1252"/>
                <a:gd name="T70" fmla="*/ 957 w 1252"/>
                <a:gd name="T71" fmla="*/ 241 h 1252"/>
                <a:gd name="T72" fmla="*/ 879 w 1252"/>
                <a:gd name="T73" fmla="*/ 63 h 1252"/>
                <a:gd name="T74" fmla="*/ 720 w 1252"/>
                <a:gd name="T75" fmla="*/ 127 h 1252"/>
                <a:gd name="T76" fmla="*/ 626 w 1252"/>
                <a:gd name="T77" fmla="*/ 9 h 1252"/>
                <a:gd name="T78" fmla="*/ 532 w 1252"/>
                <a:gd name="T79" fmla="*/ 127 h 1252"/>
                <a:gd name="T80" fmla="*/ 373 w 1252"/>
                <a:gd name="T81" fmla="*/ 63 h 1252"/>
                <a:gd name="T82" fmla="*/ 295 w 1252"/>
                <a:gd name="T83" fmla="*/ 241 h 1252"/>
                <a:gd name="T84" fmla="*/ 125 w 1252"/>
                <a:gd name="T85" fmla="*/ 265 h 1252"/>
                <a:gd name="T86" fmla="*/ 146 w 1252"/>
                <a:gd name="T87" fmla="*/ 458 h 1252"/>
                <a:gd name="T88" fmla="*/ 12 w 1252"/>
                <a:gd name="T89" fmla="*/ 563 h 1252"/>
                <a:gd name="T90" fmla="*/ 126 w 1252"/>
                <a:gd name="T91" fmla="*/ 718 h 1252"/>
                <a:gd name="T92" fmla="*/ 147 w 1252"/>
                <a:gd name="T93" fmla="*/ 797 h 1252"/>
                <a:gd name="T94" fmla="*/ 239 w 1252"/>
                <a:gd name="T95" fmla="*/ 955 h 1252"/>
                <a:gd name="T96" fmla="*/ 297 w 1252"/>
                <a:gd name="T97" fmla="*/ 1014 h 1252"/>
                <a:gd name="T98" fmla="*/ 455 w 1252"/>
                <a:gd name="T99" fmla="*/ 1105 h 1252"/>
                <a:gd name="T100" fmla="*/ 535 w 1252"/>
                <a:gd name="T101" fmla="*/ 1126 h 1252"/>
                <a:gd name="T102" fmla="*/ 288 w 1252"/>
                <a:gd name="T103" fmla="*/ 964 h 1252"/>
                <a:gd name="T104" fmla="*/ 626 w 1252"/>
                <a:gd name="T105" fmla="*/ 148 h 1252"/>
                <a:gd name="T106" fmla="*/ 964 w 1252"/>
                <a:gd name="T107" fmla="*/ 964 h 1252"/>
                <a:gd name="T108" fmla="*/ 157 w 1252"/>
                <a:gd name="T109" fmla="*/ 626 h 1252"/>
                <a:gd name="T110" fmla="*/ 626 w 1252"/>
                <a:gd name="T111" fmla="*/ 157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2" h="1252">
                  <a:moveTo>
                    <a:pt x="626" y="1252"/>
                  </a:moveTo>
                  <a:cubicBezTo>
                    <a:pt x="604" y="1252"/>
                    <a:pt x="581" y="1251"/>
                    <a:pt x="559" y="1249"/>
                  </a:cubicBezTo>
                  <a:cubicBezTo>
                    <a:pt x="556" y="1248"/>
                    <a:pt x="556" y="1248"/>
                    <a:pt x="556" y="1248"/>
                  </a:cubicBezTo>
                  <a:cubicBezTo>
                    <a:pt x="528" y="1134"/>
                    <a:pt x="528" y="1134"/>
                    <a:pt x="528" y="1134"/>
                  </a:cubicBezTo>
                  <a:cubicBezTo>
                    <a:pt x="504" y="1129"/>
                    <a:pt x="480" y="1123"/>
                    <a:pt x="458" y="1115"/>
                  </a:cubicBezTo>
                  <a:cubicBezTo>
                    <a:pt x="375" y="1200"/>
                    <a:pt x="375" y="1200"/>
                    <a:pt x="375" y="1200"/>
                  </a:cubicBezTo>
                  <a:cubicBezTo>
                    <a:pt x="372" y="1199"/>
                    <a:pt x="372" y="1199"/>
                    <a:pt x="372" y="1199"/>
                  </a:cubicBezTo>
                  <a:cubicBezTo>
                    <a:pt x="332" y="1181"/>
                    <a:pt x="293" y="1158"/>
                    <a:pt x="257" y="1132"/>
                  </a:cubicBezTo>
                  <a:cubicBezTo>
                    <a:pt x="255" y="1130"/>
                    <a:pt x="255" y="1130"/>
                    <a:pt x="255" y="1130"/>
                  </a:cubicBezTo>
                  <a:cubicBezTo>
                    <a:pt x="287" y="1016"/>
                    <a:pt x="287" y="1016"/>
                    <a:pt x="287" y="1016"/>
                  </a:cubicBezTo>
                  <a:cubicBezTo>
                    <a:pt x="269" y="1001"/>
                    <a:pt x="252" y="983"/>
                    <a:pt x="236" y="965"/>
                  </a:cubicBezTo>
                  <a:cubicBezTo>
                    <a:pt x="122" y="998"/>
                    <a:pt x="122" y="998"/>
                    <a:pt x="122" y="998"/>
                  </a:cubicBezTo>
                  <a:cubicBezTo>
                    <a:pt x="120" y="995"/>
                    <a:pt x="120" y="995"/>
                    <a:pt x="120" y="995"/>
                  </a:cubicBezTo>
                  <a:cubicBezTo>
                    <a:pt x="94" y="959"/>
                    <a:pt x="72" y="921"/>
                    <a:pt x="54" y="880"/>
                  </a:cubicBezTo>
                  <a:cubicBezTo>
                    <a:pt x="52" y="877"/>
                    <a:pt x="52" y="877"/>
                    <a:pt x="52" y="877"/>
                  </a:cubicBezTo>
                  <a:cubicBezTo>
                    <a:pt x="137" y="795"/>
                    <a:pt x="137" y="795"/>
                    <a:pt x="137" y="795"/>
                  </a:cubicBezTo>
                  <a:cubicBezTo>
                    <a:pt x="130" y="772"/>
                    <a:pt x="123" y="748"/>
                    <a:pt x="119" y="725"/>
                  </a:cubicBezTo>
                  <a:cubicBezTo>
                    <a:pt x="4" y="696"/>
                    <a:pt x="4" y="696"/>
                    <a:pt x="4" y="696"/>
                  </a:cubicBezTo>
                  <a:cubicBezTo>
                    <a:pt x="4" y="693"/>
                    <a:pt x="4" y="693"/>
                    <a:pt x="4" y="693"/>
                  </a:cubicBezTo>
                  <a:cubicBezTo>
                    <a:pt x="1" y="671"/>
                    <a:pt x="0" y="648"/>
                    <a:pt x="0" y="626"/>
                  </a:cubicBezTo>
                  <a:cubicBezTo>
                    <a:pt x="0" y="604"/>
                    <a:pt x="1" y="582"/>
                    <a:pt x="4" y="560"/>
                  </a:cubicBezTo>
                  <a:cubicBezTo>
                    <a:pt x="4" y="557"/>
                    <a:pt x="4" y="557"/>
                    <a:pt x="4" y="557"/>
                  </a:cubicBezTo>
                  <a:cubicBezTo>
                    <a:pt x="119" y="528"/>
                    <a:pt x="119" y="528"/>
                    <a:pt x="119" y="528"/>
                  </a:cubicBezTo>
                  <a:cubicBezTo>
                    <a:pt x="123" y="504"/>
                    <a:pt x="130" y="481"/>
                    <a:pt x="137" y="458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4" y="373"/>
                    <a:pt x="54" y="373"/>
                    <a:pt x="54" y="373"/>
                  </a:cubicBezTo>
                  <a:cubicBezTo>
                    <a:pt x="72" y="332"/>
                    <a:pt x="94" y="293"/>
                    <a:pt x="120" y="257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52" y="269"/>
                    <a:pt x="269" y="252"/>
                    <a:pt x="287" y="236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93" y="94"/>
                    <a:pt x="332" y="72"/>
                    <a:pt x="372" y="54"/>
                  </a:cubicBezTo>
                  <a:cubicBezTo>
                    <a:pt x="375" y="53"/>
                    <a:pt x="375" y="53"/>
                    <a:pt x="375" y="53"/>
                  </a:cubicBezTo>
                  <a:cubicBezTo>
                    <a:pt x="458" y="138"/>
                    <a:pt x="458" y="138"/>
                    <a:pt x="458" y="138"/>
                  </a:cubicBezTo>
                  <a:cubicBezTo>
                    <a:pt x="480" y="130"/>
                    <a:pt x="504" y="123"/>
                    <a:pt x="528" y="119"/>
                  </a:cubicBezTo>
                  <a:cubicBezTo>
                    <a:pt x="556" y="4"/>
                    <a:pt x="556" y="4"/>
                    <a:pt x="556" y="4"/>
                  </a:cubicBezTo>
                  <a:cubicBezTo>
                    <a:pt x="559" y="4"/>
                    <a:pt x="559" y="4"/>
                    <a:pt x="559" y="4"/>
                  </a:cubicBezTo>
                  <a:cubicBezTo>
                    <a:pt x="581" y="2"/>
                    <a:pt x="604" y="0"/>
                    <a:pt x="626" y="0"/>
                  </a:cubicBezTo>
                  <a:cubicBezTo>
                    <a:pt x="648" y="0"/>
                    <a:pt x="671" y="2"/>
                    <a:pt x="693" y="4"/>
                  </a:cubicBezTo>
                  <a:cubicBezTo>
                    <a:pt x="696" y="4"/>
                    <a:pt x="696" y="4"/>
                    <a:pt x="696" y="4"/>
                  </a:cubicBezTo>
                  <a:cubicBezTo>
                    <a:pt x="724" y="119"/>
                    <a:pt x="724" y="119"/>
                    <a:pt x="724" y="119"/>
                  </a:cubicBezTo>
                  <a:cubicBezTo>
                    <a:pt x="748" y="123"/>
                    <a:pt x="772" y="130"/>
                    <a:pt x="794" y="138"/>
                  </a:cubicBezTo>
                  <a:cubicBezTo>
                    <a:pt x="877" y="53"/>
                    <a:pt x="877" y="53"/>
                    <a:pt x="877" y="53"/>
                  </a:cubicBezTo>
                  <a:cubicBezTo>
                    <a:pt x="879" y="54"/>
                    <a:pt x="879" y="54"/>
                    <a:pt x="879" y="54"/>
                  </a:cubicBezTo>
                  <a:cubicBezTo>
                    <a:pt x="920" y="72"/>
                    <a:pt x="959" y="94"/>
                    <a:pt x="995" y="121"/>
                  </a:cubicBezTo>
                  <a:cubicBezTo>
                    <a:pt x="997" y="122"/>
                    <a:pt x="997" y="122"/>
                    <a:pt x="997" y="122"/>
                  </a:cubicBezTo>
                  <a:cubicBezTo>
                    <a:pt x="965" y="236"/>
                    <a:pt x="965" y="236"/>
                    <a:pt x="965" y="236"/>
                  </a:cubicBezTo>
                  <a:cubicBezTo>
                    <a:pt x="983" y="252"/>
                    <a:pt x="1000" y="269"/>
                    <a:pt x="1016" y="287"/>
                  </a:cubicBezTo>
                  <a:cubicBezTo>
                    <a:pt x="1130" y="255"/>
                    <a:pt x="1130" y="255"/>
                    <a:pt x="1130" y="255"/>
                  </a:cubicBezTo>
                  <a:cubicBezTo>
                    <a:pt x="1132" y="257"/>
                    <a:pt x="1132" y="257"/>
                    <a:pt x="1132" y="257"/>
                  </a:cubicBezTo>
                  <a:cubicBezTo>
                    <a:pt x="1158" y="293"/>
                    <a:pt x="1180" y="332"/>
                    <a:pt x="1198" y="373"/>
                  </a:cubicBezTo>
                  <a:cubicBezTo>
                    <a:pt x="1200" y="376"/>
                    <a:pt x="1200" y="376"/>
                    <a:pt x="1200" y="376"/>
                  </a:cubicBezTo>
                  <a:cubicBezTo>
                    <a:pt x="1115" y="458"/>
                    <a:pt x="1115" y="458"/>
                    <a:pt x="1115" y="458"/>
                  </a:cubicBezTo>
                  <a:cubicBezTo>
                    <a:pt x="1123" y="481"/>
                    <a:pt x="1129" y="504"/>
                    <a:pt x="1133" y="528"/>
                  </a:cubicBezTo>
                  <a:cubicBezTo>
                    <a:pt x="1248" y="557"/>
                    <a:pt x="1248" y="557"/>
                    <a:pt x="1248" y="557"/>
                  </a:cubicBezTo>
                  <a:cubicBezTo>
                    <a:pt x="1248" y="560"/>
                    <a:pt x="1248" y="560"/>
                    <a:pt x="1248" y="560"/>
                  </a:cubicBezTo>
                  <a:cubicBezTo>
                    <a:pt x="1251" y="582"/>
                    <a:pt x="1252" y="604"/>
                    <a:pt x="1252" y="626"/>
                  </a:cubicBezTo>
                  <a:cubicBezTo>
                    <a:pt x="1252" y="649"/>
                    <a:pt x="1251" y="671"/>
                    <a:pt x="1248" y="693"/>
                  </a:cubicBezTo>
                  <a:cubicBezTo>
                    <a:pt x="1248" y="696"/>
                    <a:pt x="1248" y="696"/>
                    <a:pt x="1248" y="696"/>
                  </a:cubicBezTo>
                  <a:cubicBezTo>
                    <a:pt x="1133" y="725"/>
                    <a:pt x="1133" y="725"/>
                    <a:pt x="1133" y="725"/>
                  </a:cubicBezTo>
                  <a:cubicBezTo>
                    <a:pt x="1129" y="748"/>
                    <a:pt x="1122" y="772"/>
                    <a:pt x="1115" y="795"/>
                  </a:cubicBezTo>
                  <a:cubicBezTo>
                    <a:pt x="1200" y="877"/>
                    <a:pt x="1200" y="877"/>
                    <a:pt x="1200" y="877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80" y="920"/>
                    <a:pt x="1158" y="959"/>
                    <a:pt x="1132" y="995"/>
                  </a:cubicBezTo>
                  <a:cubicBezTo>
                    <a:pt x="1130" y="998"/>
                    <a:pt x="1130" y="998"/>
                    <a:pt x="1130" y="998"/>
                  </a:cubicBezTo>
                  <a:cubicBezTo>
                    <a:pt x="1016" y="965"/>
                    <a:pt x="1016" y="965"/>
                    <a:pt x="1016" y="965"/>
                  </a:cubicBezTo>
                  <a:cubicBezTo>
                    <a:pt x="1000" y="983"/>
                    <a:pt x="983" y="1001"/>
                    <a:pt x="965" y="1016"/>
                  </a:cubicBezTo>
                  <a:cubicBezTo>
                    <a:pt x="997" y="1130"/>
                    <a:pt x="997" y="1130"/>
                    <a:pt x="997" y="1130"/>
                  </a:cubicBezTo>
                  <a:cubicBezTo>
                    <a:pt x="995" y="1132"/>
                    <a:pt x="995" y="1132"/>
                    <a:pt x="995" y="1132"/>
                  </a:cubicBezTo>
                  <a:cubicBezTo>
                    <a:pt x="959" y="1158"/>
                    <a:pt x="920" y="1181"/>
                    <a:pt x="879" y="1199"/>
                  </a:cubicBezTo>
                  <a:cubicBezTo>
                    <a:pt x="877" y="1200"/>
                    <a:pt x="877" y="1200"/>
                    <a:pt x="877" y="1200"/>
                  </a:cubicBezTo>
                  <a:cubicBezTo>
                    <a:pt x="794" y="1115"/>
                    <a:pt x="794" y="1115"/>
                    <a:pt x="794" y="1115"/>
                  </a:cubicBezTo>
                  <a:cubicBezTo>
                    <a:pt x="772" y="1123"/>
                    <a:pt x="748" y="1129"/>
                    <a:pt x="724" y="1134"/>
                  </a:cubicBezTo>
                  <a:cubicBezTo>
                    <a:pt x="696" y="1248"/>
                    <a:pt x="696" y="1248"/>
                    <a:pt x="696" y="1248"/>
                  </a:cubicBezTo>
                  <a:cubicBezTo>
                    <a:pt x="693" y="1249"/>
                    <a:pt x="693" y="1249"/>
                    <a:pt x="693" y="1249"/>
                  </a:cubicBezTo>
                  <a:cubicBezTo>
                    <a:pt x="671" y="1251"/>
                    <a:pt x="648" y="1252"/>
                    <a:pt x="626" y="1252"/>
                  </a:cubicBezTo>
                  <a:close/>
                  <a:moveTo>
                    <a:pt x="563" y="1241"/>
                  </a:moveTo>
                  <a:cubicBezTo>
                    <a:pt x="584" y="1243"/>
                    <a:pt x="605" y="1244"/>
                    <a:pt x="626" y="1244"/>
                  </a:cubicBezTo>
                  <a:cubicBezTo>
                    <a:pt x="647" y="1244"/>
                    <a:pt x="668" y="1243"/>
                    <a:pt x="689" y="1241"/>
                  </a:cubicBezTo>
                  <a:cubicBezTo>
                    <a:pt x="717" y="1126"/>
                    <a:pt x="717" y="1126"/>
                    <a:pt x="717" y="1126"/>
                  </a:cubicBezTo>
                  <a:cubicBezTo>
                    <a:pt x="720" y="1126"/>
                    <a:pt x="720" y="1126"/>
                    <a:pt x="720" y="1126"/>
                  </a:cubicBezTo>
                  <a:cubicBezTo>
                    <a:pt x="745" y="1121"/>
                    <a:pt x="770" y="1114"/>
                    <a:pt x="794" y="1106"/>
                  </a:cubicBezTo>
                  <a:cubicBezTo>
                    <a:pt x="797" y="1105"/>
                    <a:pt x="797" y="1105"/>
                    <a:pt x="797" y="1105"/>
                  </a:cubicBezTo>
                  <a:cubicBezTo>
                    <a:pt x="879" y="1190"/>
                    <a:pt x="879" y="1190"/>
                    <a:pt x="879" y="1190"/>
                  </a:cubicBezTo>
                  <a:cubicBezTo>
                    <a:pt x="917" y="1173"/>
                    <a:pt x="953" y="1151"/>
                    <a:pt x="988" y="1127"/>
                  </a:cubicBezTo>
                  <a:cubicBezTo>
                    <a:pt x="955" y="1014"/>
                    <a:pt x="955" y="1014"/>
                    <a:pt x="955" y="1014"/>
                  </a:cubicBezTo>
                  <a:cubicBezTo>
                    <a:pt x="957" y="1012"/>
                    <a:pt x="957" y="1012"/>
                    <a:pt x="957" y="1012"/>
                  </a:cubicBezTo>
                  <a:cubicBezTo>
                    <a:pt x="977" y="995"/>
                    <a:pt x="995" y="977"/>
                    <a:pt x="1011" y="958"/>
                  </a:cubicBezTo>
                  <a:cubicBezTo>
                    <a:pt x="1013" y="955"/>
                    <a:pt x="1013" y="955"/>
                    <a:pt x="1013" y="955"/>
                  </a:cubicBezTo>
                  <a:cubicBezTo>
                    <a:pt x="1127" y="988"/>
                    <a:pt x="1127" y="988"/>
                    <a:pt x="1127" y="988"/>
                  </a:cubicBezTo>
                  <a:cubicBezTo>
                    <a:pt x="1151" y="954"/>
                    <a:pt x="1172" y="917"/>
                    <a:pt x="1189" y="879"/>
                  </a:cubicBezTo>
                  <a:cubicBezTo>
                    <a:pt x="1105" y="797"/>
                    <a:pt x="1105" y="797"/>
                    <a:pt x="1105" y="797"/>
                  </a:cubicBezTo>
                  <a:cubicBezTo>
                    <a:pt x="1106" y="795"/>
                    <a:pt x="1106" y="795"/>
                    <a:pt x="1106" y="795"/>
                  </a:cubicBezTo>
                  <a:cubicBezTo>
                    <a:pt x="1114" y="771"/>
                    <a:pt x="1121" y="746"/>
                    <a:pt x="1125" y="720"/>
                  </a:cubicBezTo>
                  <a:cubicBezTo>
                    <a:pt x="1126" y="718"/>
                    <a:pt x="1126" y="718"/>
                    <a:pt x="1126" y="718"/>
                  </a:cubicBezTo>
                  <a:cubicBezTo>
                    <a:pt x="1240" y="689"/>
                    <a:pt x="1240" y="689"/>
                    <a:pt x="1240" y="689"/>
                  </a:cubicBezTo>
                  <a:cubicBezTo>
                    <a:pt x="1242" y="668"/>
                    <a:pt x="1243" y="647"/>
                    <a:pt x="1243" y="626"/>
                  </a:cubicBezTo>
                  <a:cubicBezTo>
                    <a:pt x="1243" y="605"/>
                    <a:pt x="1242" y="584"/>
                    <a:pt x="1240" y="563"/>
                  </a:cubicBezTo>
                  <a:cubicBezTo>
                    <a:pt x="1126" y="535"/>
                    <a:pt x="1126" y="535"/>
                    <a:pt x="1126" y="535"/>
                  </a:cubicBezTo>
                  <a:cubicBezTo>
                    <a:pt x="1125" y="532"/>
                    <a:pt x="1125" y="532"/>
                    <a:pt x="1125" y="532"/>
                  </a:cubicBezTo>
                  <a:cubicBezTo>
                    <a:pt x="1121" y="507"/>
                    <a:pt x="1114" y="482"/>
                    <a:pt x="1106" y="458"/>
                  </a:cubicBezTo>
                  <a:cubicBezTo>
                    <a:pt x="1105" y="455"/>
                    <a:pt x="1105" y="455"/>
                    <a:pt x="1105" y="455"/>
                  </a:cubicBezTo>
                  <a:cubicBezTo>
                    <a:pt x="1189" y="374"/>
                    <a:pt x="1189" y="374"/>
                    <a:pt x="1189" y="374"/>
                  </a:cubicBezTo>
                  <a:cubicBezTo>
                    <a:pt x="1172" y="335"/>
                    <a:pt x="1151" y="299"/>
                    <a:pt x="1127" y="265"/>
                  </a:cubicBezTo>
                  <a:cubicBezTo>
                    <a:pt x="1013" y="297"/>
                    <a:pt x="1013" y="297"/>
                    <a:pt x="1013" y="297"/>
                  </a:cubicBezTo>
                  <a:cubicBezTo>
                    <a:pt x="1011" y="295"/>
                    <a:pt x="1011" y="295"/>
                    <a:pt x="1011" y="295"/>
                  </a:cubicBezTo>
                  <a:cubicBezTo>
                    <a:pt x="995" y="276"/>
                    <a:pt x="977" y="257"/>
                    <a:pt x="957" y="241"/>
                  </a:cubicBezTo>
                  <a:cubicBezTo>
                    <a:pt x="955" y="239"/>
                    <a:pt x="955" y="239"/>
                    <a:pt x="955" y="239"/>
                  </a:cubicBezTo>
                  <a:cubicBezTo>
                    <a:pt x="988" y="126"/>
                    <a:pt x="988" y="126"/>
                    <a:pt x="988" y="126"/>
                  </a:cubicBezTo>
                  <a:cubicBezTo>
                    <a:pt x="953" y="101"/>
                    <a:pt x="917" y="80"/>
                    <a:pt x="879" y="63"/>
                  </a:cubicBezTo>
                  <a:cubicBezTo>
                    <a:pt x="797" y="148"/>
                    <a:pt x="797" y="148"/>
                    <a:pt x="797" y="148"/>
                  </a:cubicBezTo>
                  <a:cubicBezTo>
                    <a:pt x="794" y="147"/>
                    <a:pt x="794" y="147"/>
                    <a:pt x="794" y="147"/>
                  </a:cubicBezTo>
                  <a:cubicBezTo>
                    <a:pt x="770" y="138"/>
                    <a:pt x="745" y="131"/>
                    <a:pt x="720" y="127"/>
                  </a:cubicBezTo>
                  <a:cubicBezTo>
                    <a:pt x="717" y="126"/>
                    <a:pt x="717" y="126"/>
                    <a:pt x="717" y="126"/>
                  </a:cubicBezTo>
                  <a:cubicBezTo>
                    <a:pt x="689" y="12"/>
                    <a:pt x="689" y="12"/>
                    <a:pt x="689" y="12"/>
                  </a:cubicBezTo>
                  <a:cubicBezTo>
                    <a:pt x="668" y="10"/>
                    <a:pt x="647" y="9"/>
                    <a:pt x="626" y="9"/>
                  </a:cubicBezTo>
                  <a:cubicBezTo>
                    <a:pt x="605" y="9"/>
                    <a:pt x="584" y="10"/>
                    <a:pt x="563" y="12"/>
                  </a:cubicBezTo>
                  <a:cubicBezTo>
                    <a:pt x="535" y="126"/>
                    <a:pt x="535" y="126"/>
                    <a:pt x="535" y="126"/>
                  </a:cubicBezTo>
                  <a:cubicBezTo>
                    <a:pt x="532" y="127"/>
                    <a:pt x="532" y="127"/>
                    <a:pt x="532" y="127"/>
                  </a:cubicBezTo>
                  <a:cubicBezTo>
                    <a:pt x="507" y="131"/>
                    <a:pt x="482" y="138"/>
                    <a:pt x="458" y="14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35" y="80"/>
                    <a:pt x="298" y="101"/>
                    <a:pt x="264" y="126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5" y="241"/>
                    <a:pt x="295" y="241"/>
                    <a:pt x="295" y="241"/>
                  </a:cubicBezTo>
                  <a:cubicBezTo>
                    <a:pt x="275" y="257"/>
                    <a:pt x="257" y="276"/>
                    <a:pt x="241" y="295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125" y="265"/>
                    <a:pt x="125" y="265"/>
                    <a:pt x="125" y="265"/>
                  </a:cubicBezTo>
                  <a:cubicBezTo>
                    <a:pt x="101" y="299"/>
                    <a:pt x="80" y="335"/>
                    <a:pt x="63" y="374"/>
                  </a:cubicBezTo>
                  <a:cubicBezTo>
                    <a:pt x="147" y="455"/>
                    <a:pt x="147" y="455"/>
                    <a:pt x="147" y="455"/>
                  </a:cubicBezTo>
                  <a:cubicBezTo>
                    <a:pt x="146" y="458"/>
                    <a:pt x="146" y="458"/>
                    <a:pt x="146" y="458"/>
                  </a:cubicBezTo>
                  <a:cubicBezTo>
                    <a:pt x="138" y="482"/>
                    <a:pt x="131" y="507"/>
                    <a:pt x="127" y="532"/>
                  </a:cubicBezTo>
                  <a:cubicBezTo>
                    <a:pt x="126" y="535"/>
                    <a:pt x="126" y="535"/>
                    <a:pt x="126" y="535"/>
                  </a:cubicBezTo>
                  <a:cubicBezTo>
                    <a:pt x="12" y="563"/>
                    <a:pt x="12" y="563"/>
                    <a:pt x="12" y="563"/>
                  </a:cubicBezTo>
                  <a:cubicBezTo>
                    <a:pt x="10" y="584"/>
                    <a:pt x="9" y="606"/>
                    <a:pt x="9" y="626"/>
                  </a:cubicBezTo>
                  <a:cubicBezTo>
                    <a:pt x="9" y="647"/>
                    <a:pt x="10" y="668"/>
                    <a:pt x="12" y="689"/>
                  </a:cubicBezTo>
                  <a:cubicBezTo>
                    <a:pt x="126" y="718"/>
                    <a:pt x="126" y="718"/>
                    <a:pt x="126" y="718"/>
                  </a:cubicBezTo>
                  <a:cubicBezTo>
                    <a:pt x="127" y="720"/>
                    <a:pt x="127" y="720"/>
                    <a:pt x="127" y="720"/>
                  </a:cubicBezTo>
                  <a:cubicBezTo>
                    <a:pt x="131" y="746"/>
                    <a:pt x="138" y="771"/>
                    <a:pt x="146" y="795"/>
                  </a:cubicBezTo>
                  <a:cubicBezTo>
                    <a:pt x="147" y="797"/>
                    <a:pt x="147" y="797"/>
                    <a:pt x="147" y="797"/>
                  </a:cubicBezTo>
                  <a:cubicBezTo>
                    <a:pt x="63" y="879"/>
                    <a:pt x="63" y="879"/>
                    <a:pt x="63" y="879"/>
                  </a:cubicBezTo>
                  <a:cubicBezTo>
                    <a:pt x="80" y="917"/>
                    <a:pt x="101" y="954"/>
                    <a:pt x="125" y="988"/>
                  </a:cubicBezTo>
                  <a:cubicBezTo>
                    <a:pt x="239" y="955"/>
                    <a:pt x="239" y="955"/>
                    <a:pt x="239" y="955"/>
                  </a:cubicBezTo>
                  <a:cubicBezTo>
                    <a:pt x="241" y="958"/>
                    <a:pt x="241" y="958"/>
                    <a:pt x="241" y="958"/>
                  </a:cubicBezTo>
                  <a:cubicBezTo>
                    <a:pt x="257" y="977"/>
                    <a:pt x="275" y="995"/>
                    <a:pt x="295" y="1012"/>
                  </a:cubicBezTo>
                  <a:cubicBezTo>
                    <a:pt x="297" y="1014"/>
                    <a:pt x="297" y="1014"/>
                    <a:pt x="297" y="1014"/>
                  </a:cubicBezTo>
                  <a:cubicBezTo>
                    <a:pt x="264" y="1127"/>
                    <a:pt x="264" y="1127"/>
                    <a:pt x="264" y="1127"/>
                  </a:cubicBezTo>
                  <a:cubicBezTo>
                    <a:pt x="298" y="1151"/>
                    <a:pt x="335" y="1173"/>
                    <a:pt x="373" y="1190"/>
                  </a:cubicBezTo>
                  <a:cubicBezTo>
                    <a:pt x="455" y="1105"/>
                    <a:pt x="455" y="1105"/>
                    <a:pt x="455" y="1105"/>
                  </a:cubicBezTo>
                  <a:cubicBezTo>
                    <a:pt x="458" y="1106"/>
                    <a:pt x="458" y="1106"/>
                    <a:pt x="458" y="1106"/>
                  </a:cubicBezTo>
                  <a:cubicBezTo>
                    <a:pt x="482" y="1114"/>
                    <a:pt x="507" y="1121"/>
                    <a:pt x="532" y="1126"/>
                  </a:cubicBezTo>
                  <a:cubicBezTo>
                    <a:pt x="535" y="1126"/>
                    <a:pt x="535" y="1126"/>
                    <a:pt x="535" y="1126"/>
                  </a:cubicBezTo>
                  <a:lnTo>
                    <a:pt x="563" y="1241"/>
                  </a:lnTo>
                  <a:close/>
                  <a:moveTo>
                    <a:pt x="626" y="1104"/>
                  </a:moveTo>
                  <a:cubicBezTo>
                    <a:pt x="498" y="1104"/>
                    <a:pt x="378" y="1055"/>
                    <a:pt x="288" y="964"/>
                  </a:cubicBezTo>
                  <a:cubicBezTo>
                    <a:pt x="198" y="874"/>
                    <a:pt x="148" y="754"/>
                    <a:pt x="148" y="626"/>
                  </a:cubicBezTo>
                  <a:cubicBezTo>
                    <a:pt x="148" y="499"/>
                    <a:pt x="198" y="379"/>
                    <a:pt x="288" y="288"/>
                  </a:cubicBezTo>
                  <a:cubicBezTo>
                    <a:pt x="378" y="198"/>
                    <a:pt x="498" y="148"/>
                    <a:pt x="626" y="148"/>
                  </a:cubicBezTo>
                  <a:cubicBezTo>
                    <a:pt x="754" y="148"/>
                    <a:pt x="874" y="198"/>
                    <a:pt x="964" y="288"/>
                  </a:cubicBezTo>
                  <a:cubicBezTo>
                    <a:pt x="1054" y="379"/>
                    <a:pt x="1104" y="499"/>
                    <a:pt x="1104" y="626"/>
                  </a:cubicBezTo>
                  <a:cubicBezTo>
                    <a:pt x="1104" y="754"/>
                    <a:pt x="1054" y="874"/>
                    <a:pt x="964" y="964"/>
                  </a:cubicBezTo>
                  <a:cubicBezTo>
                    <a:pt x="874" y="1055"/>
                    <a:pt x="754" y="1104"/>
                    <a:pt x="626" y="1104"/>
                  </a:cubicBezTo>
                  <a:close/>
                  <a:moveTo>
                    <a:pt x="626" y="157"/>
                  </a:moveTo>
                  <a:cubicBezTo>
                    <a:pt x="367" y="157"/>
                    <a:pt x="157" y="367"/>
                    <a:pt x="157" y="626"/>
                  </a:cubicBezTo>
                  <a:cubicBezTo>
                    <a:pt x="157" y="885"/>
                    <a:pt x="367" y="1096"/>
                    <a:pt x="626" y="1096"/>
                  </a:cubicBezTo>
                  <a:cubicBezTo>
                    <a:pt x="885" y="1096"/>
                    <a:pt x="1095" y="885"/>
                    <a:pt x="1095" y="626"/>
                  </a:cubicBezTo>
                  <a:cubicBezTo>
                    <a:pt x="1095" y="367"/>
                    <a:pt x="885" y="157"/>
                    <a:pt x="626" y="1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83734F5F-04B1-4EF1-8016-41D120F655E1}"/>
                </a:ext>
              </a:extLst>
            </p:cNvPr>
            <p:cNvGrpSpPr/>
            <p:nvPr/>
          </p:nvGrpSpPr>
          <p:grpSpPr>
            <a:xfrm>
              <a:off x="7056438" y="2401888"/>
              <a:ext cx="2671763" cy="4160838"/>
              <a:chOff x="7056438" y="2401888"/>
              <a:chExt cx="2671763" cy="4160838"/>
            </a:xfrm>
            <a:effectLst>
              <a:outerShdw blurRad="254000" dist="101600" dir="8100000" sx="102000" sy="102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12" name="Freeform 49">
                <a:extLst>
                  <a:ext uri="{FF2B5EF4-FFF2-40B4-BE49-F238E27FC236}">
                    <a16:creationId xmlns:a16="http://schemas.microsoft.com/office/drawing/2014/main" xmlns="" id="{915EB715-04B9-4ACF-A623-DE071BC9A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6438" y="2401888"/>
                <a:ext cx="2671763" cy="4160838"/>
              </a:xfrm>
              <a:custGeom>
                <a:avLst/>
                <a:gdLst>
                  <a:gd name="T0" fmla="*/ 388 w 842"/>
                  <a:gd name="T1" fmla="*/ 1312 h 1312"/>
                  <a:gd name="T2" fmla="*/ 340 w 842"/>
                  <a:gd name="T3" fmla="*/ 1265 h 1312"/>
                  <a:gd name="T4" fmla="*/ 343 w 842"/>
                  <a:gd name="T5" fmla="*/ 1249 h 1312"/>
                  <a:gd name="T6" fmla="*/ 278 w 842"/>
                  <a:gd name="T7" fmla="*/ 1249 h 1312"/>
                  <a:gd name="T8" fmla="*/ 228 w 842"/>
                  <a:gd name="T9" fmla="*/ 1199 h 1312"/>
                  <a:gd name="T10" fmla="*/ 241 w 842"/>
                  <a:gd name="T11" fmla="*/ 1164 h 1312"/>
                  <a:gd name="T12" fmla="*/ 219 w 842"/>
                  <a:gd name="T13" fmla="*/ 1121 h 1312"/>
                  <a:gd name="T14" fmla="*/ 232 w 842"/>
                  <a:gd name="T15" fmla="*/ 1086 h 1312"/>
                  <a:gd name="T16" fmla="*/ 196 w 842"/>
                  <a:gd name="T17" fmla="*/ 1022 h 1312"/>
                  <a:gd name="T18" fmla="*/ 196 w 842"/>
                  <a:gd name="T19" fmla="*/ 982 h 1312"/>
                  <a:gd name="T20" fmla="*/ 196 w 842"/>
                  <a:gd name="T21" fmla="*/ 982 h 1312"/>
                  <a:gd name="T22" fmla="*/ 196 w 842"/>
                  <a:gd name="T23" fmla="*/ 976 h 1312"/>
                  <a:gd name="T24" fmla="*/ 196 w 842"/>
                  <a:gd name="T25" fmla="*/ 947 h 1312"/>
                  <a:gd name="T26" fmla="*/ 197 w 842"/>
                  <a:gd name="T27" fmla="*/ 940 h 1312"/>
                  <a:gd name="T28" fmla="*/ 197 w 842"/>
                  <a:gd name="T29" fmla="*/ 917 h 1312"/>
                  <a:gd name="T30" fmla="*/ 180 w 842"/>
                  <a:gd name="T31" fmla="*/ 849 h 1312"/>
                  <a:gd name="T32" fmla="*/ 129 w 842"/>
                  <a:gd name="T33" fmla="*/ 779 h 1312"/>
                  <a:gd name="T34" fmla="*/ 0 w 842"/>
                  <a:gd name="T35" fmla="*/ 419 h 1312"/>
                  <a:gd name="T36" fmla="*/ 419 w 842"/>
                  <a:gd name="T37" fmla="*/ 0 h 1312"/>
                  <a:gd name="T38" fmla="*/ 423 w 842"/>
                  <a:gd name="T39" fmla="*/ 0 h 1312"/>
                  <a:gd name="T40" fmla="*/ 842 w 842"/>
                  <a:gd name="T41" fmla="*/ 419 h 1312"/>
                  <a:gd name="T42" fmla="*/ 713 w 842"/>
                  <a:gd name="T43" fmla="*/ 779 h 1312"/>
                  <a:gd name="T44" fmla="*/ 662 w 842"/>
                  <a:gd name="T45" fmla="*/ 849 h 1312"/>
                  <a:gd name="T46" fmla="*/ 647 w 842"/>
                  <a:gd name="T47" fmla="*/ 899 h 1312"/>
                  <a:gd name="T48" fmla="*/ 646 w 842"/>
                  <a:gd name="T49" fmla="*/ 1023 h 1312"/>
                  <a:gd name="T50" fmla="*/ 610 w 842"/>
                  <a:gd name="T51" fmla="*/ 1086 h 1312"/>
                  <a:gd name="T52" fmla="*/ 623 w 842"/>
                  <a:gd name="T53" fmla="*/ 1121 h 1312"/>
                  <a:gd name="T54" fmla="*/ 601 w 842"/>
                  <a:gd name="T55" fmla="*/ 1164 h 1312"/>
                  <a:gd name="T56" fmla="*/ 614 w 842"/>
                  <a:gd name="T57" fmla="*/ 1199 h 1312"/>
                  <a:gd name="T58" fmla="*/ 564 w 842"/>
                  <a:gd name="T59" fmla="*/ 1249 h 1312"/>
                  <a:gd name="T60" fmla="*/ 499 w 842"/>
                  <a:gd name="T61" fmla="*/ 1249 h 1312"/>
                  <a:gd name="T62" fmla="*/ 502 w 842"/>
                  <a:gd name="T63" fmla="*/ 1265 h 1312"/>
                  <a:gd name="T64" fmla="*/ 455 w 842"/>
                  <a:gd name="T65" fmla="*/ 1312 h 1312"/>
                  <a:gd name="T66" fmla="*/ 388 w 842"/>
                  <a:gd name="T67" fmla="*/ 1312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2" h="1312">
                    <a:moveTo>
                      <a:pt x="388" y="1312"/>
                    </a:moveTo>
                    <a:cubicBezTo>
                      <a:pt x="362" y="1312"/>
                      <a:pt x="340" y="1291"/>
                      <a:pt x="340" y="1265"/>
                    </a:cubicBezTo>
                    <a:cubicBezTo>
                      <a:pt x="340" y="1259"/>
                      <a:pt x="341" y="1254"/>
                      <a:pt x="343" y="1249"/>
                    </a:cubicBezTo>
                    <a:cubicBezTo>
                      <a:pt x="278" y="1249"/>
                      <a:pt x="278" y="1249"/>
                      <a:pt x="278" y="1249"/>
                    </a:cubicBezTo>
                    <a:cubicBezTo>
                      <a:pt x="250" y="1249"/>
                      <a:pt x="228" y="1226"/>
                      <a:pt x="228" y="1199"/>
                    </a:cubicBezTo>
                    <a:cubicBezTo>
                      <a:pt x="228" y="1186"/>
                      <a:pt x="233" y="1173"/>
                      <a:pt x="241" y="1164"/>
                    </a:cubicBezTo>
                    <a:cubicBezTo>
                      <a:pt x="228" y="1156"/>
                      <a:pt x="219" y="1140"/>
                      <a:pt x="219" y="1121"/>
                    </a:cubicBezTo>
                    <a:cubicBezTo>
                      <a:pt x="219" y="1108"/>
                      <a:pt x="223" y="1095"/>
                      <a:pt x="232" y="1086"/>
                    </a:cubicBezTo>
                    <a:cubicBezTo>
                      <a:pt x="210" y="1073"/>
                      <a:pt x="196" y="1049"/>
                      <a:pt x="196" y="1022"/>
                    </a:cubicBezTo>
                    <a:cubicBezTo>
                      <a:pt x="196" y="982"/>
                      <a:pt x="196" y="982"/>
                      <a:pt x="196" y="982"/>
                    </a:cubicBezTo>
                    <a:cubicBezTo>
                      <a:pt x="196" y="982"/>
                      <a:pt x="196" y="982"/>
                      <a:pt x="196" y="982"/>
                    </a:cubicBezTo>
                    <a:cubicBezTo>
                      <a:pt x="196" y="976"/>
                      <a:pt x="196" y="976"/>
                      <a:pt x="196" y="976"/>
                    </a:cubicBezTo>
                    <a:cubicBezTo>
                      <a:pt x="196" y="966"/>
                      <a:pt x="196" y="957"/>
                      <a:pt x="196" y="947"/>
                    </a:cubicBezTo>
                    <a:cubicBezTo>
                      <a:pt x="197" y="940"/>
                      <a:pt x="197" y="940"/>
                      <a:pt x="197" y="940"/>
                    </a:cubicBezTo>
                    <a:cubicBezTo>
                      <a:pt x="197" y="917"/>
                      <a:pt x="197" y="917"/>
                      <a:pt x="197" y="917"/>
                    </a:cubicBezTo>
                    <a:cubicBezTo>
                      <a:pt x="196" y="897"/>
                      <a:pt x="194" y="871"/>
                      <a:pt x="180" y="849"/>
                    </a:cubicBezTo>
                    <a:cubicBezTo>
                      <a:pt x="166" y="824"/>
                      <a:pt x="148" y="802"/>
                      <a:pt x="129" y="779"/>
                    </a:cubicBezTo>
                    <a:cubicBezTo>
                      <a:pt x="69" y="706"/>
                      <a:pt x="0" y="623"/>
                      <a:pt x="0" y="419"/>
                    </a:cubicBezTo>
                    <a:cubicBezTo>
                      <a:pt x="0" y="188"/>
                      <a:pt x="188" y="0"/>
                      <a:pt x="419" y="0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654" y="0"/>
                      <a:pt x="842" y="188"/>
                      <a:pt x="842" y="419"/>
                    </a:cubicBezTo>
                    <a:cubicBezTo>
                      <a:pt x="842" y="623"/>
                      <a:pt x="773" y="706"/>
                      <a:pt x="713" y="779"/>
                    </a:cubicBezTo>
                    <a:cubicBezTo>
                      <a:pt x="694" y="802"/>
                      <a:pt x="676" y="824"/>
                      <a:pt x="662" y="849"/>
                    </a:cubicBezTo>
                    <a:cubicBezTo>
                      <a:pt x="653" y="863"/>
                      <a:pt x="649" y="879"/>
                      <a:pt x="647" y="899"/>
                    </a:cubicBezTo>
                    <a:cubicBezTo>
                      <a:pt x="646" y="1023"/>
                      <a:pt x="646" y="1023"/>
                      <a:pt x="646" y="1023"/>
                    </a:cubicBezTo>
                    <a:cubicBezTo>
                      <a:pt x="646" y="1049"/>
                      <a:pt x="632" y="1073"/>
                      <a:pt x="610" y="1086"/>
                    </a:cubicBezTo>
                    <a:cubicBezTo>
                      <a:pt x="619" y="1095"/>
                      <a:pt x="623" y="1108"/>
                      <a:pt x="623" y="1121"/>
                    </a:cubicBezTo>
                    <a:cubicBezTo>
                      <a:pt x="623" y="1140"/>
                      <a:pt x="614" y="1156"/>
                      <a:pt x="601" y="1164"/>
                    </a:cubicBezTo>
                    <a:cubicBezTo>
                      <a:pt x="609" y="1173"/>
                      <a:pt x="614" y="1186"/>
                      <a:pt x="614" y="1199"/>
                    </a:cubicBezTo>
                    <a:cubicBezTo>
                      <a:pt x="614" y="1226"/>
                      <a:pt x="592" y="1249"/>
                      <a:pt x="564" y="1249"/>
                    </a:cubicBezTo>
                    <a:cubicBezTo>
                      <a:pt x="499" y="1249"/>
                      <a:pt x="499" y="1249"/>
                      <a:pt x="499" y="1249"/>
                    </a:cubicBezTo>
                    <a:cubicBezTo>
                      <a:pt x="501" y="1254"/>
                      <a:pt x="502" y="1259"/>
                      <a:pt x="502" y="1265"/>
                    </a:cubicBezTo>
                    <a:cubicBezTo>
                      <a:pt x="502" y="1291"/>
                      <a:pt x="480" y="1312"/>
                      <a:pt x="455" y="1312"/>
                    </a:cubicBezTo>
                    <a:lnTo>
                      <a:pt x="388" y="1312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50">
                <a:extLst>
                  <a:ext uri="{FF2B5EF4-FFF2-40B4-BE49-F238E27FC236}">
                    <a16:creationId xmlns:a16="http://schemas.microsoft.com/office/drawing/2014/main" xmlns="" id="{D4EE079D-C675-4E3C-BF48-0571EC02B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7063" y="6384925"/>
                <a:ext cx="293688" cy="82550"/>
              </a:xfrm>
              <a:custGeom>
                <a:avLst/>
                <a:gdLst>
                  <a:gd name="T0" fmla="*/ 13 w 93"/>
                  <a:gd name="T1" fmla="*/ 26 h 26"/>
                  <a:gd name="T2" fmla="*/ 0 w 93"/>
                  <a:gd name="T3" fmla="*/ 13 h 26"/>
                  <a:gd name="T4" fmla="*/ 13 w 93"/>
                  <a:gd name="T5" fmla="*/ 0 h 26"/>
                  <a:gd name="T6" fmla="*/ 80 w 93"/>
                  <a:gd name="T7" fmla="*/ 0 h 26"/>
                  <a:gd name="T8" fmla="*/ 93 w 93"/>
                  <a:gd name="T9" fmla="*/ 13 h 26"/>
                  <a:gd name="T10" fmla="*/ 80 w 93"/>
                  <a:gd name="T11" fmla="*/ 26 h 26"/>
                  <a:gd name="T12" fmla="*/ 13 w 93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6">
                    <a:moveTo>
                      <a:pt x="13" y="26"/>
                    </a:move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7" y="0"/>
                      <a:pt x="93" y="6"/>
                      <a:pt x="93" y="13"/>
                    </a:cubicBezTo>
                    <a:cubicBezTo>
                      <a:pt x="93" y="20"/>
                      <a:pt x="87" y="26"/>
                      <a:pt x="80" y="26"/>
                    </a:cubicBez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85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51">
                <a:extLst>
                  <a:ext uri="{FF2B5EF4-FFF2-40B4-BE49-F238E27FC236}">
                    <a16:creationId xmlns:a16="http://schemas.microsoft.com/office/drawing/2014/main" xmlns="" id="{FA1FB7D9-339D-49FA-A323-38BDE88C3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8288" y="6162675"/>
                <a:ext cx="1008063" cy="104775"/>
              </a:xfrm>
              <a:custGeom>
                <a:avLst/>
                <a:gdLst>
                  <a:gd name="T0" fmla="*/ 16 w 318"/>
                  <a:gd name="T1" fmla="*/ 33 h 33"/>
                  <a:gd name="T2" fmla="*/ 0 w 318"/>
                  <a:gd name="T3" fmla="*/ 16 h 33"/>
                  <a:gd name="T4" fmla="*/ 16 w 318"/>
                  <a:gd name="T5" fmla="*/ 0 h 33"/>
                  <a:gd name="T6" fmla="*/ 302 w 318"/>
                  <a:gd name="T7" fmla="*/ 0 h 33"/>
                  <a:gd name="T8" fmla="*/ 318 w 318"/>
                  <a:gd name="T9" fmla="*/ 16 h 33"/>
                  <a:gd name="T10" fmla="*/ 302 w 318"/>
                  <a:gd name="T11" fmla="*/ 33 h 33"/>
                  <a:gd name="T12" fmla="*/ 16 w 318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33">
                    <a:moveTo>
                      <a:pt x="16" y="33"/>
                    </a:moveTo>
                    <a:cubicBezTo>
                      <a:pt x="7" y="33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11" y="0"/>
                      <a:pt x="318" y="7"/>
                      <a:pt x="318" y="16"/>
                    </a:cubicBezTo>
                    <a:cubicBezTo>
                      <a:pt x="318" y="25"/>
                      <a:pt x="311" y="33"/>
                      <a:pt x="302" y="33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85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52">
                <a:extLst>
                  <a:ext uri="{FF2B5EF4-FFF2-40B4-BE49-F238E27FC236}">
                    <a16:creationId xmlns:a16="http://schemas.microsoft.com/office/drawing/2014/main" xmlns="" id="{13AE404F-77C8-4B70-BC81-1070A9BAB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6538" y="5897563"/>
                <a:ext cx="1052513" cy="107950"/>
              </a:xfrm>
              <a:custGeom>
                <a:avLst/>
                <a:gdLst>
                  <a:gd name="T0" fmla="*/ 17 w 332"/>
                  <a:gd name="T1" fmla="*/ 34 h 34"/>
                  <a:gd name="T2" fmla="*/ 0 w 332"/>
                  <a:gd name="T3" fmla="*/ 17 h 34"/>
                  <a:gd name="T4" fmla="*/ 17 w 332"/>
                  <a:gd name="T5" fmla="*/ 0 h 34"/>
                  <a:gd name="T6" fmla="*/ 315 w 332"/>
                  <a:gd name="T7" fmla="*/ 0 h 34"/>
                  <a:gd name="T8" fmla="*/ 332 w 332"/>
                  <a:gd name="T9" fmla="*/ 17 h 34"/>
                  <a:gd name="T10" fmla="*/ 315 w 332"/>
                  <a:gd name="T11" fmla="*/ 34 h 34"/>
                  <a:gd name="T12" fmla="*/ 17 w 3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324" y="0"/>
                      <a:pt x="332" y="7"/>
                      <a:pt x="332" y="17"/>
                    </a:cubicBezTo>
                    <a:cubicBezTo>
                      <a:pt x="332" y="26"/>
                      <a:pt x="324" y="34"/>
                      <a:pt x="315" y="3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85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53">
                <a:extLst>
                  <a:ext uri="{FF2B5EF4-FFF2-40B4-BE49-F238E27FC236}">
                    <a16:creationId xmlns:a16="http://schemas.microsoft.com/office/drawing/2014/main" xmlns="" id="{D96C980E-C296-493C-A47A-B136B7E6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338" y="5211763"/>
                <a:ext cx="1223963" cy="552450"/>
              </a:xfrm>
              <a:custGeom>
                <a:avLst/>
                <a:gdLst>
                  <a:gd name="T0" fmla="*/ 3 w 386"/>
                  <a:gd name="T1" fmla="*/ 30 h 174"/>
                  <a:gd name="T2" fmla="*/ 3 w 386"/>
                  <a:gd name="T3" fmla="*/ 30 h 174"/>
                  <a:gd name="T4" fmla="*/ 3 w 386"/>
                  <a:gd name="T5" fmla="*/ 54 h 174"/>
                  <a:gd name="T6" fmla="*/ 2 w 386"/>
                  <a:gd name="T7" fmla="*/ 62 h 174"/>
                  <a:gd name="T8" fmla="*/ 3 w 386"/>
                  <a:gd name="T9" fmla="*/ 62 h 174"/>
                  <a:gd name="T10" fmla="*/ 2 w 386"/>
                  <a:gd name="T11" fmla="*/ 137 h 174"/>
                  <a:gd name="T12" fmla="*/ 27 w 386"/>
                  <a:gd name="T13" fmla="*/ 174 h 174"/>
                  <a:gd name="T14" fmla="*/ 359 w 386"/>
                  <a:gd name="T15" fmla="*/ 174 h 174"/>
                  <a:gd name="T16" fmla="*/ 384 w 386"/>
                  <a:gd name="T17" fmla="*/ 136 h 174"/>
                  <a:gd name="T18" fmla="*/ 385 w 386"/>
                  <a:gd name="T19" fmla="*/ 11 h 174"/>
                  <a:gd name="T20" fmla="*/ 385 w 386"/>
                  <a:gd name="T21" fmla="*/ 10 h 174"/>
                  <a:gd name="T22" fmla="*/ 386 w 386"/>
                  <a:gd name="T23" fmla="*/ 0 h 174"/>
                  <a:gd name="T24" fmla="*/ 0 w 386"/>
                  <a:gd name="T25" fmla="*/ 0 h 174"/>
                  <a:gd name="T26" fmla="*/ 3 w 386"/>
                  <a:gd name="T27" fmla="*/ 3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6" h="174"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62"/>
                      <a:pt x="2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2" y="153"/>
                      <a:pt x="12" y="168"/>
                      <a:pt x="27" y="174"/>
                    </a:cubicBezTo>
                    <a:cubicBezTo>
                      <a:pt x="34" y="173"/>
                      <a:pt x="359" y="174"/>
                      <a:pt x="359" y="174"/>
                    </a:cubicBezTo>
                    <a:cubicBezTo>
                      <a:pt x="374" y="168"/>
                      <a:pt x="384" y="153"/>
                      <a:pt x="384" y="136"/>
                    </a:cubicBezTo>
                    <a:cubicBezTo>
                      <a:pt x="385" y="11"/>
                      <a:pt x="385" y="11"/>
                      <a:pt x="385" y="11"/>
                    </a:cubicBezTo>
                    <a:cubicBezTo>
                      <a:pt x="385" y="10"/>
                      <a:pt x="385" y="10"/>
                      <a:pt x="385" y="10"/>
                    </a:cubicBezTo>
                    <a:cubicBezTo>
                      <a:pt x="385" y="6"/>
                      <a:pt x="385" y="3"/>
                      <a:pt x="3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2" y="21"/>
                      <a:pt x="3" y="30"/>
                    </a:cubicBezTo>
                    <a:close/>
                  </a:path>
                </a:pathLst>
              </a:custGeom>
              <a:solidFill>
                <a:srgbClr val="74A7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54">
                <a:extLst>
                  <a:ext uri="{FF2B5EF4-FFF2-40B4-BE49-F238E27FC236}">
                    <a16:creationId xmlns:a16="http://schemas.microsoft.com/office/drawing/2014/main" xmlns="" id="{502412E7-B88D-4668-9E52-AF1AF6A11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7563" y="2509838"/>
                <a:ext cx="2452688" cy="2578100"/>
              </a:xfrm>
              <a:custGeom>
                <a:avLst/>
                <a:gdLst>
                  <a:gd name="T0" fmla="*/ 597 w 773"/>
                  <a:gd name="T1" fmla="*/ 797 h 813"/>
                  <a:gd name="T2" fmla="*/ 652 w 773"/>
                  <a:gd name="T3" fmla="*/ 723 h 813"/>
                  <a:gd name="T4" fmla="*/ 773 w 773"/>
                  <a:gd name="T5" fmla="*/ 385 h 813"/>
                  <a:gd name="T6" fmla="*/ 388 w 773"/>
                  <a:gd name="T7" fmla="*/ 0 h 813"/>
                  <a:gd name="T8" fmla="*/ 384 w 773"/>
                  <a:gd name="T9" fmla="*/ 0 h 813"/>
                  <a:gd name="T10" fmla="*/ 0 w 773"/>
                  <a:gd name="T11" fmla="*/ 385 h 813"/>
                  <a:gd name="T12" fmla="*/ 120 w 773"/>
                  <a:gd name="T13" fmla="*/ 723 h 813"/>
                  <a:gd name="T14" fmla="*/ 175 w 773"/>
                  <a:gd name="T15" fmla="*/ 797 h 813"/>
                  <a:gd name="T16" fmla="*/ 183 w 773"/>
                  <a:gd name="T17" fmla="*/ 813 h 813"/>
                  <a:gd name="T18" fmla="*/ 589 w 773"/>
                  <a:gd name="T19" fmla="*/ 813 h 813"/>
                  <a:gd name="T20" fmla="*/ 597 w 773"/>
                  <a:gd name="T21" fmla="*/ 797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3" h="813">
                    <a:moveTo>
                      <a:pt x="597" y="797"/>
                    </a:moveTo>
                    <a:cubicBezTo>
                      <a:pt x="613" y="771"/>
                      <a:pt x="632" y="748"/>
                      <a:pt x="652" y="723"/>
                    </a:cubicBezTo>
                    <a:cubicBezTo>
                      <a:pt x="709" y="655"/>
                      <a:pt x="773" y="577"/>
                      <a:pt x="773" y="385"/>
                    </a:cubicBezTo>
                    <a:cubicBezTo>
                      <a:pt x="773" y="173"/>
                      <a:pt x="600" y="0"/>
                      <a:pt x="388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172" y="0"/>
                      <a:pt x="0" y="173"/>
                      <a:pt x="0" y="385"/>
                    </a:cubicBezTo>
                    <a:cubicBezTo>
                      <a:pt x="0" y="577"/>
                      <a:pt x="64" y="655"/>
                      <a:pt x="120" y="723"/>
                    </a:cubicBezTo>
                    <a:cubicBezTo>
                      <a:pt x="140" y="748"/>
                      <a:pt x="159" y="771"/>
                      <a:pt x="175" y="797"/>
                    </a:cubicBezTo>
                    <a:cubicBezTo>
                      <a:pt x="178" y="803"/>
                      <a:pt x="180" y="808"/>
                      <a:pt x="183" y="813"/>
                    </a:cubicBezTo>
                    <a:cubicBezTo>
                      <a:pt x="589" y="813"/>
                      <a:pt x="589" y="813"/>
                      <a:pt x="589" y="813"/>
                    </a:cubicBezTo>
                    <a:cubicBezTo>
                      <a:pt x="592" y="808"/>
                      <a:pt x="594" y="802"/>
                      <a:pt x="597" y="797"/>
                    </a:cubicBezTo>
                    <a:close/>
                  </a:path>
                </a:pathLst>
              </a:custGeom>
              <a:solidFill>
                <a:srgbClr val="EE71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915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15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0" y="636131"/>
            <a:ext cx="2815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2.3 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聚氯乙烯出口量变化分析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xmlns="" val="3184654520"/>
              </p:ext>
            </p:extLst>
          </p:nvPr>
        </p:nvGraphicFramePr>
        <p:xfrm>
          <a:off x="299594" y="1083974"/>
          <a:ext cx="5516218" cy="3647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5418304" y="2519520"/>
            <a:ext cx="3647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600"/>
              </a:spcAft>
            </a:pPr>
            <a:r>
              <a:rPr lang="en-US" altLang="zh-CN" sz="14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zh-CN" sz="14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4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1-9</a:t>
            </a:r>
            <a:r>
              <a:rPr lang="zh-CN" altLang="zh-CN" sz="14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4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PVC</a:t>
            </a:r>
            <a:r>
              <a:rPr lang="zh-CN" altLang="zh-CN" sz="14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出口量</a:t>
            </a:r>
            <a:r>
              <a:rPr lang="en-US" altLang="zh-CN" sz="1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81.49</a:t>
            </a:r>
            <a:r>
              <a:rPr lang="zh-CN" altLang="zh-CN" sz="1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万吨</a:t>
            </a:r>
            <a:r>
              <a:rPr lang="zh-CN" altLang="zh-CN" sz="1400" kern="100" dirty="0" smtClean="0">
                <a:solidFill>
                  <a:srgbClr val="000000"/>
                </a:solidFill>
                <a:latin typeface="DengXian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1400" kern="100" dirty="0" smtClean="0">
              <a:solidFill>
                <a:srgbClr val="000000"/>
              </a:solidFill>
              <a:latin typeface="DengXian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25000"/>
              </a:lnSpc>
              <a:spcAft>
                <a:spcPts val="600"/>
              </a:spcAft>
            </a:pPr>
            <a:r>
              <a:rPr lang="zh-CN" altLang="zh-CN" sz="1400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同比减少</a:t>
            </a:r>
            <a:r>
              <a:rPr lang="en-US" altLang="zh-CN" sz="1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11.23%</a:t>
            </a:r>
            <a:r>
              <a:rPr lang="zh-CN" altLang="zh-CN" sz="1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9199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16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0" y="636131"/>
            <a:ext cx="261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2.4 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聚氯乙烯出口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流向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分析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xmlns="" val="208884125"/>
              </p:ext>
            </p:extLst>
          </p:nvPr>
        </p:nvGraphicFramePr>
        <p:xfrm>
          <a:off x="129209" y="1093304"/>
          <a:ext cx="4305290" cy="302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8174613"/>
              </p:ext>
            </p:extLst>
          </p:nvPr>
        </p:nvGraphicFramePr>
        <p:xfrm>
          <a:off x="4373217" y="1113183"/>
          <a:ext cx="4452731" cy="303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0" y="4232996"/>
            <a:ext cx="44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PVC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出口流向</a:t>
            </a:r>
            <a:r>
              <a:rPr lang="zh-CN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印度、东南亚、俄罗斯以及</a:t>
            </a:r>
            <a:r>
              <a:rPr lang="zh-CN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中亚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893" y="4704999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zh-CN" sz="18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越南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市场需求显著提升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88024" y="4232996"/>
            <a:ext cx="421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印度产能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155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万吨，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年起进口量超越国产量</a:t>
            </a:r>
          </a:p>
        </p:txBody>
      </p:sp>
      <p:sp>
        <p:nvSpPr>
          <p:cNvPr id="9" name="矩形 8"/>
          <p:cNvSpPr/>
          <p:nvPr/>
        </p:nvSpPr>
        <p:spPr>
          <a:xfrm>
            <a:off x="4638868" y="4704999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2010-2017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年进口量平均增幅在</a:t>
            </a:r>
            <a:r>
              <a:rPr lang="en-US" altLang="zh-CN" sz="1800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10.2%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17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0" y="636131"/>
            <a:ext cx="261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2.5 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聚氯乙烯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制品行业分析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4234069" y="983975"/>
          <a:ext cx="4444437" cy="314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168965" y="1129773"/>
            <a:ext cx="3597965" cy="2806123"/>
            <a:chOff x="5369523" y="2019808"/>
            <a:chExt cx="3241124" cy="2429261"/>
          </a:xfrm>
        </p:grpSpPr>
        <p:sp>
          <p:nvSpPr>
            <p:cNvPr id="11" name="椭圆 10"/>
            <p:cNvSpPr/>
            <p:nvPr/>
          </p:nvSpPr>
          <p:spPr>
            <a:xfrm>
              <a:off x="6715320" y="4341384"/>
              <a:ext cx="508818" cy="107685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>
              <a:endCxn id="11" idx="0"/>
            </p:cNvCxnSpPr>
            <p:nvPr/>
          </p:nvCxnSpPr>
          <p:spPr>
            <a:xfrm>
              <a:off x="6969729" y="2037822"/>
              <a:ext cx="0" cy="2358000"/>
            </a:xfrm>
            <a:prstGeom prst="line">
              <a:avLst/>
            </a:prstGeom>
            <a:ln w="19050"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995851" y="2439529"/>
              <a:ext cx="1372111" cy="307777"/>
            </a:xfrm>
            <a:prstGeom prst="rect">
              <a:avLst/>
            </a:prstGeom>
            <a:solidFill>
              <a:srgbClr val="FC61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海绵城市建设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9523" y="2019808"/>
              <a:ext cx="1651319" cy="307777"/>
            </a:xfrm>
            <a:prstGeom prst="rect">
              <a:avLst/>
            </a:prstGeom>
            <a:solidFill>
              <a:srgbClr val="FC61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地下综合管廊建设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02995" y="2839052"/>
              <a:ext cx="1372111" cy="307777"/>
            </a:xfrm>
            <a:prstGeom prst="rect">
              <a:avLst/>
            </a:prstGeom>
            <a:solidFill>
              <a:srgbClr val="FC61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雄安新区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1298" y="3417913"/>
              <a:ext cx="1659349" cy="307777"/>
            </a:xfrm>
            <a:prstGeom prst="rect">
              <a:avLst/>
            </a:prstGeom>
            <a:solidFill>
              <a:srgbClr val="FC611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环</a:t>
              </a:r>
              <a:r>
                <a:rPr lang="zh-CN" altLang="en-US" sz="1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保治理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4838" y="3492895"/>
            <a:ext cx="1372111" cy="307777"/>
          </a:xfrm>
          <a:prstGeom prst="rect">
            <a:avLst/>
          </a:prstGeom>
          <a:solidFill>
            <a:srgbClr val="FC6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房地产政策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2390" y="4326626"/>
            <a:ext cx="3358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年管材行业整体继续稳步发展</a:t>
            </a:r>
            <a:endParaRPr lang="zh-CN" altLang="en-US" sz="1600" b="1" dirty="0">
              <a:solidFill>
                <a:srgbClr val="EA540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346581" y="4358450"/>
            <a:ext cx="4595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型材企业整体表现一般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，开工不足，</a:t>
            </a:r>
            <a:endParaRPr lang="en-US" altLang="zh-CN" sz="1600" b="1" dirty="0" smtClean="0">
              <a:solidFill>
                <a:srgbClr val="EA5404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受上下游挤压影响，行业整体经营较为困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难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b="1" dirty="0" smtClean="0">
              <a:solidFill>
                <a:srgbClr val="EA5404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18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0" y="636131"/>
            <a:ext cx="261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2.6 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聚氯乙烯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制品出口分析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29208" y="1131126"/>
          <a:ext cx="4363277" cy="316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4671391" y="1123121"/>
          <a:ext cx="4126385" cy="315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矩形 8"/>
          <p:cNvSpPr/>
          <p:nvPr/>
        </p:nvSpPr>
        <p:spPr>
          <a:xfrm>
            <a:off x="4445553" y="4354235"/>
            <a:ext cx="432538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2014-2016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年三年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型材出口量平均增长率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19.34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1-9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月份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型材出口量在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8.1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万吨</a:t>
            </a:r>
            <a:r>
              <a:rPr lang="zh-CN" altLang="zh-CN" dirty="0" smtClean="0"/>
              <a:t>，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同比增长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5.2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-288235" y="4697452"/>
            <a:ext cx="4959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2017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1-9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月份出口量在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5.3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万吨，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同比略降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0.9%</a:t>
            </a:r>
            <a:r>
              <a: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</a:t>
            </a:fld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407" y="545379"/>
            <a:ext cx="7450698" cy="438789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10253" y="2178346"/>
            <a:ext cx="1203870" cy="69031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 lIns="67965" tIns="67497" rIns="67965" bIns="67497" anchor="ctr" anchorCtr="0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30000"/>
              </a:spcBef>
            </a:pPr>
            <a:r>
              <a:rPr lang="zh-CN" altLang="en-US" sz="4000" b="1" dirty="0">
                <a:solidFill>
                  <a:srgbClr val="FF5A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目录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150743" y="1213410"/>
            <a:ext cx="3363239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b="1" dirty="0">
                <a:solidFill>
                  <a:srgbClr val="F7610D"/>
                </a:solidFill>
                <a:latin typeface="+mj-ea"/>
                <a:ea typeface="+mj-ea"/>
              </a:rPr>
              <a:t>中</a:t>
            </a:r>
            <a:r>
              <a:rPr lang="zh-CN" altLang="en-US" sz="1600" b="1" dirty="0" smtClean="0">
                <a:solidFill>
                  <a:srgbClr val="F7610D"/>
                </a:solidFill>
                <a:latin typeface="+mj-ea"/>
                <a:ea typeface="+mj-ea"/>
              </a:rPr>
              <a:t>国聚氯乙烯供应格局</a:t>
            </a:r>
            <a:r>
              <a:rPr lang="zh-CN" altLang="en-US" sz="1600" b="1" dirty="0">
                <a:solidFill>
                  <a:srgbClr val="F7610D"/>
                </a:solidFill>
                <a:latin typeface="+mj-ea"/>
                <a:ea typeface="+mj-ea"/>
              </a:rPr>
              <a:t>趋势分析</a:t>
            </a:r>
            <a:endParaRPr lang="en-US" altLang="zh-CN" sz="1600" b="1" dirty="0">
              <a:solidFill>
                <a:srgbClr val="F7610D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84080" y="1219791"/>
            <a:ext cx="311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b="1" dirty="0">
                <a:solidFill>
                  <a:srgbClr val="F7610D"/>
                </a:solidFill>
                <a:latin typeface="+mj-ea"/>
                <a:ea typeface="+mj-ea"/>
                <a:cs typeface="微软雅黑" panose="020B0503020204020204" charset="-122"/>
              </a:rPr>
              <a:t>1</a:t>
            </a:r>
            <a:endParaRPr kumimoji="1" lang="zh-CN" altLang="en-US" sz="1600" b="1" dirty="0">
              <a:solidFill>
                <a:srgbClr val="F7610D"/>
              </a:solidFill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171991" y="2606841"/>
            <a:ext cx="363022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b="1" dirty="0">
                <a:solidFill>
                  <a:srgbClr val="F7610D"/>
                </a:solidFill>
                <a:latin typeface="+mj-ea"/>
                <a:ea typeface="+mj-ea"/>
              </a:rPr>
              <a:t>2017</a:t>
            </a:r>
            <a:r>
              <a:rPr lang="zh-CN" altLang="en-US" sz="1600" b="1" dirty="0">
                <a:solidFill>
                  <a:srgbClr val="F7610D"/>
                </a:solidFill>
                <a:latin typeface="+mj-ea"/>
                <a:ea typeface="+mj-ea"/>
              </a:rPr>
              <a:t>年</a:t>
            </a:r>
            <a:r>
              <a:rPr lang="zh-CN" altLang="en-US" sz="1600" b="1" dirty="0" smtClean="0">
                <a:solidFill>
                  <a:srgbClr val="F7610D"/>
                </a:solidFill>
                <a:latin typeface="+mj-ea"/>
                <a:ea typeface="+mj-ea"/>
              </a:rPr>
              <a:t>聚氯乙烯市</a:t>
            </a:r>
            <a:r>
              <a:rPr lang="zh-CN" altLang="en-US" sz="1600" b="1" dirty="0">
                <a:solidFill>
                  <a:srgbClr val="F7610D"/>
                </a:solidFill>
                <a:latin typeface="+mj-ea"/>
                <a:ea typeface="+mj-ea"/>
              </a:rPr>
              <a:t>场运行特点回顾</a:t>
            </a:r>
            <a:endParaRPr lang="en-US" altLang="zh-CN" sz="1600" b="1" dirty="0">
              <a:solidFill>
                <a:srgbClr val="F7610D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95390" y="2604053"/>
            <a:ext cx="29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 smtClean="0">
                <a:solidFill>
                  <a:srgbClr val="F7610D"/>
                </a:solidFill>
                <a:latin typeface="+mj-ea"/>
                <a:ea typeface="+mj-ea"/>
                <a:cs typeface="微软雅黑" panose="020B0503020204020204" charset="-122"/>
              </a:rPr>
              <a:t>3</a:t>
            </a:r>
            <a:endParaRPr kumimoji="1" lang="zh-CN" altLang="en-US" sz="1600" b="1" dirty="0">
              <a:solidFill>
                <a:srgbClr val="F7610D"/>
              </a:solidFill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210685" y="3321685"/>
            <a:ext cx="3594100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b="1" dirty="0">
                <a:solidFill>
                  <a:srgbClr val="F7610D"/>
                </a:solidFill>
                <a:latin typeface="+mj-ea"/>
                <a:ea typeface="+mj-ea"/>
              </a:rPr>
              <a:t>2018</a:t>
            </a:r>
            <a:r>
              <a:rPr lang="zh-CN" altLang="en-US" sz="1600" b="1" dirty="0">
                <a:solidFill>
                  <a:srgbClr val="F7610D"/>
                </a:solidFill>
                <a:latin typeface="+mj-ea"/>
                <a:ea typeface="+mj-ea"/>
              </a:rPr>
              <a:t>年中国</a:t>
            </a:r>
            <a:r>
              <a:rPr lang="zh-CN" altLang="en-US" sz="1600" b="1" dirty="0" smtClean="0">
                <a:solidFill>
                  <a:srgbClr val="F7610D"/>
                </a:solidFill>
                <a:latin typeface="+mj-ea"/>
                <a:ea typeface="+mj-ea"/>
              </a:rPr>
              <a:t>聚氯乙烯市</a:t>
            </a:r>
            <a:r>
              <a:rPr lang="zh-CN" altLang="en-US" sz="1600" b="1" dirty="0">
                <a:solidFill>
                  <a:srgbClr val="F7610D"/>
                </a:solidFill>
                <a:latin typeface="+mj-ea"/>
                <a:ea typeface="+mj-ea"/>
              </a:rPr>
              <a:t>场运行展望</a:t>
            </a:r>
            <a:endParaRPr lang="en-US" altLang="zh-CN" sz="1600" b="1" dirty="0">
              <a:solidFill>
                <a:srgbClr val="F7610D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84079" y="3317379"/>
            <a:ext cx="311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600" b="1" dirty="0" smtClean="0">
                <a:solidFill>
                  <a:srgbClr val="F7610D"/>
                </a:solidFill>
                <a:latin typeface="+mj-ea"/>
                <a:ea typeface="+mj-ea"/>
                <a:cs typeface="微软雅黑" panose="020B0503020204020204" charset="-122"/>
              </a:rPr>
              <a:t>4</a:t>
            </a:r>
            <a:endParaRPr kumimoji="1" lang="zh-CN" altLang="en-US" sz="1600" b="1" dirty="0">
              <a:solidFill>
                <a:srgbClr val="F7610D"/>
              </a:solidFill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3897331" y="1878495"/>
            <a:ext cx="311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b="1" dirty="0" smtClean="0">
                <a:solidFill>
                  <a:srgbClr val="F7610D"/>
                </a:solidFill>
                <a:latin typeface="+mj-ea"/>
                <a:ea typeface="+mj-ea"/>
                <a:cs typeface="微软雅黑" panose="020B0503020204020204" charset="-122"/>
              </a:rPr>
              <a:t>2</a:t>
            </a:r>
            <a:endParaRPr kumimoji="1" lang="zh-CN" altLang="en-US" sz="1600" b="1" dirty="0">
              <a:solidFill>
                <a:srgbClr val="F7610D"/>
              </a:solidFill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12" name="文本框 16"/>
          <p:cNvSpPr txBox="1">
            <a:spLocks noChangeArrowheads="1"/>
          </p:cNvSpPr>
          <p:nvPr/>
        </p:nvSpPr>
        <p:spPr bwMode="auto">
          <a:xfrm>
            <a:off x="4163997" y="1892585"/>
            <a:ext cx="3363239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600" b="1" dirty="0">
                <a:solidFill>
                  <a:srgbClr val="F7610D"/>
                </a:solidFill>
                <a:latin typeface="+mj-ea"/>
                <a:ea typeface="+mj-ea"/>
              </a:rPr>
              <a:t>中</a:t>
            </a:r>
            <a:r>
              <a:rPr lang="zh-CN" altLang="en-US" sz="1600" b="1" dirty="0" smtClean="0">
                <a:solidFill>
                  <a:srgbClr val="F7610D"/>
                </a:solidFill>
                <a:latin typeface="+mj-ea"/>
                <a:ea typeface="+mj-ea"/>
              </a:rPr>
              <a:t>国聚氯乙烯需求格局</a:t>
            </a:r>
            <a:r>
              <a:rPr lang="zh-CN" altLang="en-US" sz="1600" b="1" dirty="0">
                <a:solidFill>
                  <a:srgbClr val="F7610D"/>
                </a:solidFill>
                <a:latin typeface="+mj-ea"/>
                <a:ea typeface="+mj-ea"/>
              </a:rPr>
              <a:t>趋势分析</a:t>
            </a:r>
            <a:endParaRPr lang="en-US" altLang="zh-CN" sz="1600" b="1" dirty="0">
              <a:solidFill>
                <a:srgbClr val="F7610D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19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0" y="636131"/>
            <a:ext cx="2688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７</a:t>
            </a: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聚氯乙烯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制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品出口分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析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397565" y="1220580"/>
          <a:ext cx="4383157" cy="342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5072203" y="2101701"/>
            <a:ext cx="3217033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2014-2016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铺地制品出口量平均增长率在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22.28%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5131836" y="3438797"/>
            <a:ext cx="31872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1-9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月份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铺地制品出口量在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18.91</a:t>
            </a:r>
            <a:r>
              <a:rPr lang="zh-CN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万吨</a:t>
            </a:r>
            <a:r>
              <a:rPr lang="zh-CN" altLang="zh-CN" dirty="0" smtClean="0"/>
              <a:t>，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同比增长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26.3%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9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20</a:t>
            </a:fld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54985" y="936349"/>
            <a:ext cx="6505575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70733" y="1898394"/>
            <a:ext cx="7060692" cy="231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2017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PVC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需求稳步增长，在地下综合管廊建设、海绵城市推进、城镇化推进以及雄安新区建设等利好支撑下，下游管道市场稳步增长，但型材企业表现相对一般，部分环保不达标的制品企业开工受到较大影响。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管材及型材出口维持平稳，以地板为代表的铺地制品出口量增幅仍然较大，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1-9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月份同比增幅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26.3%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随着房地产去库存化进入尾声，房地产政策收紧等影响，预计后期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PVC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消费量增幅将明显下降，预计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2018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年表观消费量增幅将在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1.6%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左右。</a:t>
            </a:r>
            <a:endParaRPr kumimoji="0" lang="zh-CN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3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21</a:t>
            </a:fld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03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1935" y="2743300"/>
            <a:ext cx="4185156" cy="337924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altLang="zh-CN" dirty="0">
                <a:latin typeface="+mj-ea"/>
              </a:rPr>
              <a:t>2017</a:t>
            </a:r>
            <a:r>
              <a:rPr lang="zh-CN" altLang="en-US" dirty="0" smtClean="0">
                <a:latin typeface="+mj-ea"/>
              </a:rPr>
              <a:t>年聚氯乙烯市</a:t>
            </a:r>
            <a:r>
              <a:rPr lang="zh-CN" altLang="en-US" dirty="0">
                <a:latin typeface="+mj-ea"/>
              </a:rPr>
              <a:t>场运行特点回顾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22</a:t>
            </a:fld>
            <a:endParaRPr kumimoji="1" lang="zh-CN" alt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xmlns="" id="{71AF38C3-A4B0-45D1-BD2C-63CBEA285F6B}"/>
              </a:ext>
            </a:extLst>
          </p:cNvPr>
          <p:cNvSpPr txBox="1">
            <a:spLocks/>
          </p:cNvSpPr>
          <p:nvPr/>
        </p:nvSpPr>
        <p:spPr>
          <a:xfrm>
            <a:off x="104775" y="663175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3.1 </a:t>
            </a:r>
            <a:r>
              <a:rPr lang="zh-CN" altLang="en-US" dirty="0"/>
              <a:t>中</a:t>
            </a:r>
            <a:r>
              <a:rPr lang="zh-CN" altLang="en-US" dirty="0" smtClean="0"/>
              <a:t>国聚氯乙烯</a:t>
            </a:r>
            <a:r>
              <a:rPr kumimoji="1" lang="zh-CN" altLang="en-US" dirty="0" smtClean="0"/>
              <a:t>价</a:t>
            </a:r>
            <a:r>
              <a:rPr kumimoji="1" lang="zh-CN" altLang="en-US" dirty="0"/>
              <a:t>格走势分析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xmlns="" val="3276632080"/>
              </p:ext>
            </p:extLst>
          </p:nvPr>
        </p:nvGraphicFramePr>
        <p:xfrm>
          <a:off x="675861" y="975390"/>
          <a:ext cx="7583555" cy="299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092419" y="4091104"/>
          <a:ext cx="6769433" cy="1082673"/>
        </p:xfrm>
        <a:graphic>
          <a:graphicData uri="http://schemas.openxmlformats.org/drawingml/2006/table">
            <a:tbl>
              <a:tblPr/>
              <a:tblGrid>
                <a:gridCol w="3038561"/>
                <a:gridCol w="1416925"/>
                <a:gridCol w="2313947"/>
              </a:tblGrid>
              <a:tr h="216468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内蒙氯碱企业成本对比</a:t>
                      </a:r>
                      <a:endParaRPr lang="zh-CN" sz="1100" kern="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sz="1050" kern="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sz="1050" kern="100" dirty="0"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时间</a:t>
                      </a:r>
                      <a:endParaRPr lang="zh-CN" sz="1400" b="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PVC</a:t>
                      </a:r>
                      <a:r>
                        <a:rPr lang="zh-CN" sz="1400" b="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盈利</a:t>
                      </a:r>
                      <a:endParaRPr lang="zh-CN" sz="1400" b="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氯碱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ECU</a:t>
                      </a:r>
                      <a:r>
                        <a:rPr lang="zh-CN" sz="1400" b="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盈利</a:t>
                      </a:r>
                      <a:endParaRPr lang="zh-CN" sz="1400" b="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2017</a:t>
                      </a:r>
                      <a:r>
                        <a:rPr lang="zh-CN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</a:t>
                      </a:r>
                      <a:r>
                        <a:rPr lang="zh-CN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9</a:t>
                      </a:r>
                      <a:r>
                        <a:rPr lang="zh-CN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日</a:t>
                      </a:r>
                      <a:endParaRPr lang="zh-CN" sz="1400" b="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75</a:t>
                      </a:r>
                      <a:endParaRPr lang="zh-CN" sz="1400" b="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1100</a:t>
                      </a:r>
                      <a:endParaRPr lang="zh-CN" sz="1400" b="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2017</a:t>
                      </a:r>
                      <a:r>
                        <a:rPr lang="zh-CN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</a:t>
                      </a:r>
                      <a:r>
                        <a:rPr lang="zh-CN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</a:t>
                      </a:r>
                      <a:r>
                        <a:rPr lang="zh-CN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日</a:t>
                      </a:r>
                      <a:endParaRPr lang="zh-CN" sz="1400" b="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0</a:t>
                      </a:r>
                      <a:endParaRPr lang="zh-CN" sz="1400" b="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1200</a:t>
                      </a:r>
                      <a:endParaRPr lang="zh-CN" sz="1400" b="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2017</a:t>
                      </a:r>
                      <a:r>
                        <a:rPr lang="zh-CN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10</a:t>
                      </a:r>
                      <a:r>
                        <a:rPr lang="zh-CN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26</a:t>
                      </a:r>
                      <a:r>
                        <a:rPr lang="zh-CN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日</a:t>
                      </a:r>
                      <a:endParaRPr lang="zh-CN" sz="1400" b="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-40</a:t>
                      </a:r>
                      <a:endParaRPr lang="zh-CN" sz="1400" b="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2700</a:t>
                      </a:r>
                      <a:endParaRPr lang="zh-CN" sz="1400" b="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31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23</a:t>
            </a:fld>
            <a:endParaRPr kumimoji="1" lang="zh-CN" alt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xmlns="" id="{71AF38C3-A4B0-45D1-BD2C-63CBEA285F6B}"/>
              </a:ext>
            </a:extLst>
          </p:cNvPr>
          <p:cNvSpPr txBox="1">
            <a:spLocks/>
          </p:cNvSpPr>
          <p:nvPr/>
        </p:nvSpPr>
        <p:spPr>
          <a:xfrm>
            <a:off x="104775" y="663175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3.2 </a:t>
            </a:r>
            <a:r>
              <a:rPr lang="zh-CN" altLang="en-US" dirty="0" smtClean="0"/>
              <a:t>主要影响因素分析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期货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5" name="图表 4"/>
          <p:cNvGraphicFramePr/>
          <p:nvPr/>
        </p:nvGraphicFramePr>
        <p:xfrm>
          <a:off x="162028" y="1222514"/>
          <a:ext cx="5224981" cy="375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5351616" y="2360493"/>
            <a:ext cx="364792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25000"/>
              </a:lnSpc>
              <a:spcAft>
                <a:spcPts val="60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en-US" altLang="zh-CN" sz="14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PVC</a:t>
            </a:r>
            <a:r>
              <a:rPr lang="zh-CN" altLang="en-US" sz="14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期货活跃度大幅提升</a:t>
            </a:r>
            <a:endParaRPr lang="en-US" altLang="zh-CN" sz="140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25000"/>
              </a:lnSpc>
              <a:spcAft>
                <a:spcPts val="600"/>
              </a:spcAft>
            </a:pPr>
            <a:r>
              <a:rPr lang="en-US" altLang="zh-CN" sz="14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14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华</a:t>
            </a:r>
            <a:r>
              <a:rPr lang="zh-CN" altLang="en-US" sz="1400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东点价交易增多</a:t>
            </a:r>
            <a:endParaRPr lang="en-US" altLang="zh-CN" sz="1400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25000"/>
              </a:lnSpc>
              <a:spcAft>
                <a:spcPts val="600"/>
              </a:spcAft>
            </a:pPr>
            <a:endParaRPr lang="zh-CN" altLang="zh-CN" sz="1800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1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24</a:t>
            </a:fld>
            <a:endParaRPr kumimoji="1" lang="zh-CN" alt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xmlns="" id="{71AF38C3-A4B0-45D1-BD2C-63CBEA285F6B}"/>
              </a:ext>
            </a:extLst>
          </p:cNvPr>
          <p:cNvSpPr txBox="1">
            <a:spLocks/>
          </p:cNvSpPr>
          <p:nvPr/>
        </p:nvSpPr>
        <p:spPr>
          <a:xfrm>
            <a:off x="104775" y="663175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3.3 </a:t>
            </a:r>
            <a:r>
              <a:rPr lang="zh-CN" altLang="en-US" dirty="0" smtClean="0"/>
              <a:t>主要影响因素分析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原料电石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00000000-0008-0000-0200-000002000000}"/>
              </a:ext>
            </a:extLst>
          </p:cNvPr>
          <p:cNvGraphicFramePr/>
          <p:nvPr/>
        </p:nvGraphicFramePr>
        <p:xfrm>
          <a:off x="715616" y="1031735"/>
          <a:ext cx="7046845" cy="38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731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25</a:t>
            </a:fld>
            <a:endParaRPr kumimoji="1" lang="zh-CN" altLang="en-US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xmlns="" id="{BC2B425E-955D-42F8-A0D6-1DDE1BF78521}"/>
              </a:ext>
            </a:extLst>
          </p:cNvPr>
          <p:cNvSpPr txBox="1">
            <a:spLocks/>
          </p:cNvSpPr>
          <p:nvPr/>
        </p:nvSpPr>
        <p:spPr>
          <a:xfrm>
            <a:off x="104775" y="663175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3.4 </a:t>
            </a:r>
            <a:r>
              <a:rPr lang="zh-CN" altLang="en-US" dirty="0"/>
              <a:t>主要影响因素分析</a:t>
            </a:r>
            <a:r>
              <a:rPr lang="en-US" altLang="zh-CN" dirty="0"/>
              <a:t>—</a:t>
            </a:r>
            <a:r>
              <a:rPr lang="zh-CN" altLang="en-US" dirty="0"/>
              <a:t>库存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10" name="图表 9"/>
          <p:cNvGraphicFramePr/>
          <p:nvPr/>
        </p:nvGraphicFramePr>
        <p:xfrm>
          <a:off x="311090" y="1081433"/>
          <a:ext cx="5552997" cy="349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5858935" y="2251354"/>
            <a:ext cx="2967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库存较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年整体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略增</a:t>
            </a:r>
            <a:endParaRPr lang="zh-CN" altLang="en-US" sz="1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7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26</a:t>
            </a:fld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xmlns="" id="{72BC4D3B-D8D7-4310-BBE4-877AB9B7B252}"/>
              </a:ext>
            </a:extLst>
          </p:cNvPr>
          <p:cNvSpPr txBox="1">
            <a:spLocks/>
          </p:cNvSpPr>
          <p:nvPr/>
        </p:nvSpPr>
        <p:spPr>
          <a:xfrm>
            <a:off x="104775" y="663175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3.5 </a:t>
            </a:r>
            <a:r>
              <a:rPr lang="zh-CN" altLang="en-US" dirty="0"/>
              <a:t>主要影响因素分析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环保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331402"/>
              </p:ext>
            </p:extLst>
          </p:nvPr>
        </p:nvGraphicFramePr>
        <p:xfrm>
          <a:off x="228602" y="1053548"/>
          <a:ext cx="8239536" cy="409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680"/>
                <a:gridCol w="2029205"/>
                <a:gridCol w="1665717"/>
                <a:gridCol w="2309934"/>
              </a:tblGrid>
              <a:tr h="64286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环境督查时间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环境督查省市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涉及区域</a:t>
                      </a:r>
                      <a:r>
                        <a:rPr lang="en-US" sz="12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PVC</a:t>
                      </a:r>
                      <a:r>
                        <a:rPr lang="zh-CN" sz="12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产能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PVC</a:t>
                      </a:r>
                      <a:r>
                        <a:rPr lang="zh-CN" sz="12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走势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86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2016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1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月（试点）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河北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66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窄幅震荡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0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2016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7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-8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月（第一轮）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内蒙古、黑龙江、江苏、江西、河南、广西、云南、宁夏等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8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个省（自治区）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689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价格上涨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82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2016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12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月（第二轮）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北京、上海、</a:t>
                      </a:r>
                      <a:r>
                        <a:rPr lang="zh-CN" sz="12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湖北、广东</a:t>
                      </a: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、重庆</a:t>
                      </a:r>
                      <a:r>
                        <a:rPr lang="zh-CN" sz="12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、陕西</a:t>
                      </a: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、甘肃等</a:t>
                      </a:r>
                      <a:r>
                        <a:rPr lang="en-US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7</a:t>
                      </a: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省市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224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价格下跌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82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2017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4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-5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月（第三轮）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天津、山西、辽宁、安徽、福建</a:t>
                      </a:r>
                      <a:r>
                        <a:rPr lang="zh-CN" sz="12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、湖南</a:t>
                      </a: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、贵州等</a:t>
                      </a:r>
                      <a:r>
                        <a:rPr lang="en-US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7</a:t>
                      </a: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个省（市）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270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价格下跌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670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2017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8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-9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月（第四轮）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吉林、浙江、山东、海南、四川、西藏、青海、新疆</a:t>
                      </a: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8</a:t>
                      </a:r>
                      <a:r>
                        <a:rPr lang="zh-CN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省（含兵团）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950</a:t>
                      </a:r>
                      <a:endParaRPr lang="zh-CN" sz="16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价格上涨</a:t>
                      </a:r>
                      <a:endParaRPr lang="zh-CN" sz="16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27</a:t>
            </a:fld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04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1935" y="2743300"/>
            <a:ext cx="4185156" cy="337924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altLang="zh-CN" dirty="0">
                <a:latin typeface="+mj-ea"/>
              </a:rPr>
              <a:t>2018</a:t>
            </a:r>
            <a:r>
              <a:rPr lang="zh-CN" altLang="en-US" dirty="0">
                <a:latin typeface="+mj-ea"/>
              </a:rPr>
              <a:t>年中国聚乙烯市场运行展望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28</a:t>
            </a:fld>
            <a:endParaRPr kumimoji="1" lang="zh-CN" altLang="en-US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xmlns="" id="{BC2B425E-955D-42F8-A0D6-1DDE1BF78521}"/>
              </a:ext>
            </a:extLst>
          </p:cNvPr>
          <p:cNvSpPr txBox="1">
            <a:spLocks/>
          </p:cNvSpPr>
          <p:nvPr/>
        </p:nvSpPr>
        <p:spPr>
          <a:xfrm>
            <a:off x="104775" y="663175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１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宏观环境影响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7576474"/>
              </p:ext>
            </p:extLst>
          </p:nvPr>
        </p:nvGraphicFramePr>
        <p:xfrm>
          <a:off x="248962" y="1219636"/>
          <a:ext cx="4183890" cy="264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935A2FC-1566-453E-B507-7A398080ABCA}"/>
              </a:ext>
            </a:extLst>
          </p:cNvPr>
          <p:cNvSpPr/>
          <p:nvPr/>
        </p:nvSpPr>
        <p:spPr>
          <a:xfrm>
            <a:off x="407988" y="4022725"/>
            <a:ext cx="37607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lang="zh-CN" altLang="zh-CN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巨大剪刀差说明两者之间传导失灵或者不畅</a:t>
            </a: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也反应了需求市场力量不足，经营较为困难，因此在这样的环境下下游工厂很难有明显的建仓行为，也就很难对市场起到有效支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撑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9B0FDEF-8249-4686-B726-8AC27901B8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349" y="1133061"/>
            <a:ext cx="4013539" cy="26283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A0EF774-F579-41D8-A439-49BB434EF3B8}"/>
              </a:ext>
            </a:extLst>
          </p:cNvPr>
          <p:cNvSpPr/>
          <p:nvPr/>
        </p:nvSpPr>
        <p:spPr>
          <a:xfrm>
            <a:off x="4769703" y="4134315"/>
            <a:ext cx="3760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2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近期来看，流动性依然较高，但对市场的影响弱化，后期伴随流动性收紧，市场存下行压</a:t>
            </a:r>
            <a:r>
              <a:rPr lang="zh-CN" altLang="en-US" sz="12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力。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171936" y="2743300"/>
            <a:ext cx="3330490" cy="30986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zh-CN" altLang="en-US" dirty="0"/>
              <a:t>中</a:t>
            </a:r>
            <a:r>
              <a:rPr lang="zh-CN" altLang="en-US" dirty="0" smtClean="0"/>
              <a:t>国聚氯乙烯供</a:t>
            </a:r>
            <a:r>
              <a:rPr lang="zh-CN" altLang="en-US" dirty="0"/>
              <a:t>应格局趋势分析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</a:t>
            </a:fld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29</a:t>
            </a:fld>
            <a:endParaRPr kumimoji="1" lang="zh-CN" alt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xmlns="" id="{71AF38C3-A4B0-45D1-BD2C-63CBEA285F6B}"/>
              </a:ext>
            </a:extLst>
          </p:cNvPr>
          <p:cNvSpPr txBox="1">
            <a:spLocks/>
          </p:cNvSpPr>
          <p:nvPr/>
        </p:nvSpPr>
        <p:spPr>
          <a:xfrm>
            <a:off x="142626" y="623636"/>
            <a:ext cx="2703211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２</a:t>
            </a:r>
            <a:r>
              <a:rPr kumimoji="1" lang="en-US" altLang="zh-CN" dirty="0" smtClean="0"/>
              <a:t> </a:t>
            </a:r>
            <a:r>
              <a:rPr lang="zh-CN" altLang="en-US" dirty="0"/>
              <a:t>上游原</a:t>
            </a:r>
            <a:r>
              <a:rPr lang="zh-CN" altLang="en-US" dirty="0" smtClean="0"/>
              <a:t>料电石走</a:t>
            </a:r>
            <a:r>
              <a:rPr lang="zh-CN" altLang="en-US" dirty="0"/>
              <a:t>势展望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980609" y="928671"/>
            <a:ext cx="6857987" cy="3968083"/>
            <a:chOff x="592938" y="775279"/>
            <a:chExt cx="7269421" cy="4206142"/>
          </a:xfrm>
        </p:grpSpPr>
        <p:sp>
          <p:nvSpPr>
            <p:cNvPr id="5" name="Freeform 16"/>
            <p:cNvSpPr>
              <a:spLocks/>
            </p:cNvSpPr>
            <p:nvPr/>
          </p:nvSpPr>
          <p:spPr bwMode="auto">
            <a:xfrm>
              <a:off x="2009271" y="775280"/>
              <a:ext cx="2748994" cy="2753075"/>
            </a:xfrm>
            <a:custGeom>
              <a:avLst/>
              <a:gdLst>
                <a:gd name="T0" fmla="*/ 101 w 569"/>
                <a:gd name="T1" fmla="*/ 468 h 569"/>
                <a:gd name="T2" fmla="*/ 468 w 569"/>
                <a:gd name="T3" fmla="*/ 468 h 569"/>
                <a:gd name="T4" fmla="*/ 468 w 569"/>
                <a:gd name="T5" fmla="*/ 101 h 569"/>
                <a:gd name="T6" fmla="*/ 101 w 569"/>
                <a:gd name="T7" fmla="*/ 101 h 569"/>
                <a:gd name="T8" fmla="*/ 101 w 569"/>
                <a:gd name="T9" fmla="*/ 4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569">
                  <a:moveTo>
                    <a:pt x="101" y="468"/>
                  </a:moveTo>
                  <a:cubicBezTo>
                    <a:pt x="202" y="569"/>
                    <a:pt x="366" y="569"/>
                    <a:pt x="468" y="468"/>
                  </a:cubicBezTo>
                  <a:cubicBezTo>
                    <a:pt x="569" y="366"/>
                    <a:pt x="569" y="202"/>
                    <a:pt x="468" y="101"/>
                  </a:cubicBezTo>
                  <a:cubicBezTo>
                    <a:pt x="366" y="0"/>
                    <a:pt x="202" y="0"/>
                    <a:pt x="101" y="101"/>
                  </a:cubicBezTo>
                  <a:cubicBezTo>
                    <a:pt x="0" y="202"/>
                    <a:pt x="0" y="366"/>
                    <a:pt x="101" y="468"/>
                  </a:cubicBezTo>
                  <a:close/>
                </a:path>
              </a:pathLst>
            </a:custGeom>
            <a:solidFill>
              <a:srgbClr val="4F8087"/>
            </a:solidFill>
            <a:ln>
              <a:noFill/>
            </a:ln>
            <a:effectLst>
              <a:outerShdw blurRad="101600" sx="104000" sy="104000" algn="ctr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7"/>
            <p:cNvSpPr>
              <a:spLocks/>
            </p:cNvSpPr>
            <p:nvPr/>
          </p:nvSpPr>
          <p:spPr bwMode="auto">
            <a:xfrm>
              <a:off x="5111326" y="775279"/>
              <a:ext cx="2751033" cy="2753075"/>
            </a:xfrm>
            <a:custGeom>
              <a:avLst/>
              <a:gdLst>
                <a:gd name="T0" fmla="*/ 101 w 569"/>
                <a:gd name="T1" fmla="*/ 468 h 569"/>
                <a:gd name="T2" fmla="*/ 468 w 569"/>
                <a:gd name="T3" fmla="*/ 468 h 569"/>
                <a:gd name="T4" fmla="*/ 468 w 569"/>
                <a:gd name="T5" fmla="*/ 101 h 569"/>
                <a:gd name="T6" fmla="*/ 101 w 569"/>
                <a:gd name="T7" fmla="*/ 101 h 569"/>
                <a:gd name="T8" fmla="*/ 101 w 569"/>
                <a:gd name="T9" fmla="*/ 4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569">
                  <a:moveTo>
                    <a:pt x="101" y="468"/>
                  </a:moveTo>
                  <a:cubicBezTo>
                    <a:pt x="202" y="569"/>
                    <a:pt x="366" y="569"/>
                    <a:pt x="468" y="468"/>
                  </a:cubicBezTo>
                  <a:cubicBezTo>
                    <a:pt x="569" y="366"/>
                    <a:pt x="569" y="202"/>
                    <a:pt x="468" y="101"/>
                  </a:cubicBezTo>
                  <a:cubicBezTo>
                    <a:pt x="366" y="0"/>
                    <a:pt x="202" y="0"/>
                    <a:pt x="101" y="101"/>
                  </a:cubicBezTo>
                  <a:cubicBezTo>
                    <a:pt x="0" y="202"/>
                    <a:pt x="0" y="366"/>
                    <a:pt x="101" y="468"/>
                  </a:cubicBezTo>
                  <a:close/>
                </a:path>
              </a:pathLst>
            </a:custGeom>
            <a:solidFill>
              <a:srgbClr val="8E6E64"/>
            </a:solidFill>
            <a:ln>
              <a:noFill/>
            </a:ln>
            <a:effectLst>
              <a:outerShdw blurRad="101600" sx="104000" sy="104000" algn="ctr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592938" y="2226306"/>
              <a:ext cx="2744912" cy="2755115"/>
            </a:xfrm>
            <a:custGeom>
              <a:avLst/>
              <a:gdLst>
                <a:gd name="T0" fmla="*/ 467 w 568"/>
                <a:gd name="T1" fmla="*/ 102 h 569"/>
                <a:gd name="T2" fmla="*/ 101 w 568"/>
                <a:gd name="T3" fmla="*/ 102 h 569"/>
                <a:gd name="T4" fmla="*/ 101 w 568"/>
                <a:gd name="T5" fmla="*/ 468 h 569"/>
                <a:gd name="T6" fmla="*/ 467 w 568"/>
                <a:gd name="T7" fmla="*/ 468 h 569"/>
                <a:gd name="T8" fmla="*/ 467 w 568"/>
                <a:gd name="T9" fmla="*/ 10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569">
                  <a:moveTo>
                    <a:pt x="467" y="102"/>
                  </a:moveTo>
                  <a:cubicBezTo>
                    <a:pt x="366" y="0"/>
                    <a:pt x="202" y="0"/>
                    <a:pt x="101" y="102"/>
                  </a:cubicBezTo>
                  <a:cubicBezTo>
                    <a:pt x="0" y="203"/>
                    <a:pt x="0" y="367"/>
                    <a:pt x="101" y="468"/>
                  </a:cubicBezTo>
                  <a:cubicBezTo>
                    <a:pt x="202" y="569"/>
                    <a:pt x="366" y="569"/>
                    <a:pt x="467" y="468"/>
                  </a:cubicBezTo>
                  <a:cubicBezTo>
                    <a:pt x="568" y="367"/>
                    <a:pt x="568" y="203"/>
                    <a:pt x="467" y="102"/>
                  </a:cubicBezTo>
                  <a:close/>
                </a:path>
              </a:pathLst>
            </a:custGeom>
            <a:solidFill>
              <a:srgbClr val="EA502C"/>
            </a:solidFill>
            <a:ln>
              <a:noFill/>
            </a:ln>
            <a:effectLst>
              <a:outerShdw blurRad="101600" sx="104000" sy="104000" algn="ctr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907225" y="1989570"/>
              <a:ext cx="2002052" cy="1559190"/>
            </a:xfrm>
            <a:custGeom>
              <a:avLst/>
              <a:gdLst>
                <a:gd name="T0" fmla="*/ 0 w 414"/>
                <a:gd name="T1" fmla="*/ 115 h 322"/>
                <a:gd name="T2" fmla="*/ 207 w 414"/>
                <a:gd name="T3" fmla="*/ 322 h 322"/>
                <a:gd name="T4" fmla="*/ 414 w 414"/>
                <a:gd name="T5" fmla="*/ 115 h 322"/>
                <a:gd name="T6" fmla="*/ 0 w 414"/>
                <a:gd name="T7" fmla="*/ 11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322">
                  <a:moveTo>
                    <a:pt x="0" y="115"/>
                  </a:moveTo>
                  <a:cubicBezTo>
                    <a:pt x="207" y="322"/>
                    <a:pt x="207" y="322"/>
                    <a:pt x="207" y="322"/>
                  </a:cubicBezTo>
                  <a:cubicBezTo>
                    <a:pt x="414" y="115"/>
                    <a:pt x="414" y="115"/>
                    <a:pt x="414" y="115"/>
                  </a:cubicBezTo>
                  <a:cubicBezTo>
                    <a:pt x="300" y="0"/>
                    <a:pt x="114" y="0"/>
                    <a:pt x="0" y="115"/>
                  </a:cubicBezTo>
                  <a:close/>
                </a:path>
              </a:pathLst>
            </a:custGeom>
            <a:solidFill>
              <a:srgbClr val="EA502C"/>
            </a:solidFill>
            <a:ln>
              <a:noFill/>
            </a:ln>
            <a:effectLst>
              <a:outerShdw blurRad="215900" sx="106000" sy="106000" algn="ctr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3676627" y="2226306"/>
              <a:ext cx="2748994" cy="2755115"/>
            </a:xfrm>
            <a:custGeom>
              <a:avLst/>
              <a:gdLst>
                <a:gd name="T0" fmla="*/ 468 w 569"/>
                <a:gd name="T1" fmla="*/ 102 h 569"/>
                <a:gd name="T2" fmla="*/ 101 w 569"/>
                <a:gd name="T3" fmla="*/ 102 h 569"/>
                <a:gd name="T4" fmla="*/ 101 w 569"/>
                <a:gd name="T5" fmla="*/ 468 h 569"/>
                <a:gd name="T6" fmla="*/ 468 w 569"/>
                <a:gd name="T7" fmla="*/ 468 h 569"/>
                <a:gd name="T8" fmla="*/ 468 w 569"/>
                <a:gd name="T9" fmla="*/ 10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569">
                  <a:moveTo>
                    <a:pt x="468" y="102"/>
                  </a:moveTo>
                  <a:cubicBezTo>
                    <a:pt x="366" y="0"/>
                    <a:pt x="202" y="0"/>
                    <a:pt x="101" y="102"/>
                  </a:cubicBezTo>
                  <a:cubicBezTo>
                    <a:pt x="0" y="203"/>
                    <a:pt x="0" y="367"/>
                    <a:pt x="101" y="468"/>
                  </a:cubicBezTo>
                  <a:cubicBezTo>
                    <a:pt x="202" y="569"/>
                    <a:pt x="366" y="569"/>
                    <a:pt x="468" y="468"/>
                  </a:cubicBezTo>
                  <a:cubicBezTo>
                    <a:pt x="569" y="367"/>
                    <a:pt x="569" y="203"/>
                    <a:pt x="468" y="102"/>
                  </a:cubicBezTo>
                  <a:close/>
                </a:path>
              </a:pathLst>
            </a:custGeom>
            <a:solidFill>
              <a:srgbClr val="CCB77F"/>
            </a:solidFill>
            <a:ln>
              <a:noFill/>
            </a:ln>
            <a:effectLst>
              <a:outerShdw blurRad="101600" sx="104000" sy="104000" algn="ctr" rotWithShape="0">
                <a:prstClr val="black">
                  <a:alpha val="3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990914" y="1989570"/>
              <a:ext cx="2006133" cy="1559192"/>
            </a:xfrm>
            <a:custGeom>
              <a:avLst/>
              <a:gdLst>
                <a:gd name="T0" fmla="*/ 0 w 415"/>
                <a:gd name="T1" fmla="*/ 115 h 322"/>
                <a:gd name="T2" fmla="*/ 208 w 415"/>
                <a:gd name="T3" fmla="*/ 322 h 322"/>
                <a:gd name="T4" fmla="*/ 415 w 415"/>
                <a:gd name="T5" fmla="*/ 115 h 322"/>
                <a:gd name="T6" fmla="*/ 0 w 415"/>
                <a:gd name="T7" fmla="*/ 11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322">
                  <a:moveTo>
                    <a:pt x="0" y="115"/>
                  </a:moveTo>
                  <a:cubicBezTo>
                    <a:pt x="208" y="322"/>
                    <a:pt x="208" y="322"/>
                    <a:pt x="208" y="322"/>
                  </a:cubicBezTo>
                  <a:cubicBezTo>
                    <a:pt x="415" y="115"/>
                    <a:pt x="415" y="115"/>
                    <a:pt x="415" y="115"/>
                  </a:cubicBezTo>
                  <a:cubicBezTo>
                    <a:pt x="300" y="0"/>
                    <a:pt x="115" y="0"/>
                    <a:pt x="0" y="115"/>
                  </a:cubicBezTo>
                  <a:close/>
                </a:path>
              </a:pathLst>
            </a:custGeom>
            <a:solidFill>
              <a:srgbClr val="CCB77F"/>
            </a:solidFill>
            <a:ln>
              <a:noFill/>
            </a:ln>
            <a:effectLst>
              <a:outerShdw blurRad="215900" sx="106000" sy="106000" algn="ctr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2450089" y="2218143"/>
              <a:ext cx="2000009" cy="1557151"/>
            </a:xfrm>
            <a:custGeom>
              <a:avLst/>
              <a:gdLst>
                <a:gd name="T0" fmla="*/ 414 w 414"/>
                <a:gd name="T1" fmla="*/ 207 h 322"/>
                <a:gd name="T2" fmla="*/ 207 w 414"/>
                <a:gd name="T3" fmla="*/ 0 h 322"/>
                <a:gd name="T4" fmla="*/ 0 w 414"/>
                <a:gd name="T5" fmla="*/ 207 h 322"/>
                <a:gd name="T6" fmla="*/ 414 w 414"/>
                <a:gd name="T7" fmla="*/ 20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322">
                  <a:moveTo>
                    <a:pt x="414" y="20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15" y="322"/>
                    <a:pt x="300" y="322"/>
                    <a:pt x="414" y="207"/>
                  </a:cubicBezTo>
                  <a:close/>
                </a:path>
              </a:pathLst>
            </a:custGeom>
            <a:solidFill>
              <a:srgbClr val="4F8087"/>
            </a:solidFill>
            <a:ln>
              <a:noFill/>
            </a:ln>
            <a:effectLst>
              <a:outerShdw blurRad="215900" sx="106000" sy="106000" algn="ctr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5552142" y="2218143"/>
              <a:ext cx="2000009" cy="1557151"/>
            </a:xfrm>
            <a:custGeom>
              <a:avLst/>
              <a:gdLst>
                <a:gd name="T0" fmla="*/ 414 w 414"/>
                <a:gd name="T1" fmla="*/ 207 h 322"/>
                <a:gd name="T2" fmla="*/ 207 w 414"/>
                <a:gd name="T3" fmla="*/ 0 h 322"/>
                <a:gd name="T4" fmla="*/ 0 w 414"/>
                <a:gd name="T5" fmla="*/ 207 h 322"/>
                <a:gd name="T6" fmla="*/ 414 w 414"/>
                <a:gd name="T7" fmla="*/ 207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322">
                  <a:moveTo>
                    <a:pt x="414" y="207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14" y="322"/>
                    <a:pt x="300" y="322"/>
                    <a:pt x="414" y="207"/>
                  </a:cubicBezTo>
                  <a:close/>
                </a:path>
              </a:pathLst>
            </a:custGeom>
            <a:solidFill>
              <a:srgbClr val="8E6E64"/>
            </a:solidFill>
            <a:ln>
              <a:noFill/>
            </a:ln>
            <a:effectLst>
              <a:outerShdw blurRad="215900" sx="106000" sy="106000" algn="ctr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29764" y="2555251"/>
              <a:ext cx="956974" cy="554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政策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121711" y="2614911"/>
              <a:ext cx="956974" cy="554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成本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53328" y="2614911"/>
              <a:ext cx="956974" cy="554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供应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554862" y="2509346"/>
              <a:ext cx="956974" cy="554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需求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10463" y="3576095"/>
              <a:ext cx="956974" cy="78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环保检查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  <a:p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运输检查</a:t>
              </a:r>
              <a:endPara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  <a:p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pitchFamily="34" charset="-122"/>
                </a:rPr>
                <a:t>去产能化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758564" y="1398690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新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增产能有限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准格尔旗小电石炉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安全生产许可证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到期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7713" y="3634098"/>
            <a:ext cx="21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PVC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新增产能较多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而且均未配套电石产能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92059" y="157949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煤炭、</a:t>
            </a:r>
            <a:r>
              <a:rPr lang="zh-CN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兰炭及</a:t>
            </a:r>
            <a:r>
              <a:rPr lang="zh-CN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白灰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价格居高不下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6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30</a:t>
            </a:fld>
            <a:endParaRPr kumimoji="1" lang="zh-CN" alt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xmlns="" id="{71AF38C3-A4B0-45D1-BD2C-63CBEA285F6B}"/>
              </a:ext>
            </a:extLst>
          </p:cNvPr>
          <p:cNvSpPr txBox="1">
            <a:spLocks/>
          </p:cNvSpPr>
          <p:nvPr/>
        </p:nvSpPr>
        <p:spPr>
          <a:xfrm>
            <a:off x="152399" y="663175"/>
            <a:ext cx="6398305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３</a:t>
            </a:r>
            <a:r>
              <a:rPr kumimoji="1" lang="en-US" altLang="zh-CN" dirty="0" smtClean="0"/>
              <a:t> </a:t>
            </a:r>
            <a:r>
              <a:rPr lang="zh-CN" altLang="en-US" dirty="0"/>
              <a:t>供应趋势展</a:t>
            </a:r>
            <a:r>
              <a:rPr lang="zh-CN" altLang="en-US" dirty="0" smtClean="0"/>
              <a:t>望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6259703"/>
              </p:ext>
            </p:extLst>
          </p:nvPr>
        </p:nvGraphicFramePr>
        <p:xfrm>
          <a:off x="327991" y="974032"/>
          <a:ext cx="8219660" cy="405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915"/>
                <a:gridCol w="1165364"/>
                <a:gridCol w="1292087"/>
                <a:gridCol w="3707294"/>
              </a:tblGrid>
              <a:tr h="336029">
                <a:tc gridSpan="4"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2018-2019</a:t>
                      </a:r>
                      <a:r>
                        <a:rPr lang="zh-CN" altLang="en-US" sz="1600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</a:t>
                      </a:r>
                      <a:r>
                        <a:rPr lang="en-US" altLang="zh-CN" sz="1600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PVC</a:t>
                      </a:r>
                      <a:r>
                        <a:rPr lang="zh-CN" altLang="en-US" sz="1600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计划新增产能统计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6797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6797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6797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endParaRPr lang="zh-CN" sz="1600" kern="100" dirty="0">
                        <a:solidFill>
                          <a:srgbClr val="000000"/>
                        </a:solidFill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713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altLang="en-US" sz="1400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企业名称</a:t>
                      </a:r>
                      <a:endParaRPr lang="zh-CN" sz="1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altLang="en-US" sz="1400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新增产能</a:t>
                      </a:r>
                      <a:endParaRPr lang="zh-CN" sz="1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altLang="en-US" sz="1400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生产工艺</a:t>
                      </a:r>
                      <a:endParaRPr lang="zh-CN" sz="1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altLang="en-US" sz="1400" kern="1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计划投产时间</a:t>
                      </a:r>
                      <a:endParaRPr lang="zh-CN" sz="14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山西瑞恒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40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电石法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2017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年年底或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2018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年年初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条线陆续投产</a:t>
                      </a: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安徽华塑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16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电石法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2018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年年中投产</a:t>
                      </a: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河北盛华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24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电石法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2018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6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月二期投产</a:t>
                      </a: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德州实华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10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电石法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2018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年年初投产</a:t>
                      </a: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德州实华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姜钟法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2018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年年底投产</a:t>
                      </a: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中盐吉兰泰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4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电石法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二期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4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万计划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2018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年投产</a:t>
                      </a: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陕西北元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15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电石法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2018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年投产</a:t>
                      </a: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山西榆社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10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电石法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2018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6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月份投产</a:t>
                      </a: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盐湖镁业</a:t>
                      </a:r>
                      <a:endParaRPr lang="zh-CN" sz="16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30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乙烯法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设备调试中，投产时间尚不确定</a:t>
                      </a:r>
                    </a:p>
                  </a:txBody>
                  <a:tcPr marL="68580" marR="68580" marT="0" marB="0"/>
                </a:tc>
              </a:tr>
              <a:tr h="336029">
                <a:tc>
                  <a:txBody>
                    <a:bodyPr/>
                    <a:lstStyle/>
                    <a:p>
                      <a:pPr indent="266700" algn="just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烟台万华</a:t>
                      </a:r>
                      <a:endParaRPr lang="zh-CN" sz="16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40</a:t>
                      </a:r>
                      <a:endParaRPr lang="zh-CN" sz="1200" kern="1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乙烯法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266700" algn="just" defTabSz="675005" rtl="0" eaLnBrk="1" latinLnBrk="0" hangingPunct="1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计划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2019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年年中投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75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31</a:t>
            </a:fld>
            <a:endParaRPr kumimoji="1" lang="zh-CN" alt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xmlns="" id="{71AF38C3-A4B0-45D1-BD2C-63CBEA285F6B}"/>
              </a:ext>
            </a:extLst>
          </p:cNvPr>
          <p:cNvSpPr txBox="1">
            <a:spLocks/>
          </p:cNvSpPr>
          <p:nvPr/>
        </p:nvSpPr>
        <p:spPr>
          <a:xfrm>
            <a:off x="152399" y="663175"/>
            <a:ext cx="6398305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４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需求</a:t>
            </a:r>
            <a:r>
              <a:rPr lang="zh-CN" altLang="en-US" dirty="0" smtClean="0"/>
              <a:t>趋</a:t>
            </a:r>
            <a:r>
              <a:rPr lang="zh-CN" altLang="en-US" dirty="0"/>
              <a:t>势展</a:t>
            </a:r>
            <a:r>
              <a:rPr lang="zh-CN" altLang="en-US" dirty="0" smtClean="0"/>
              <a:t>望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9" name="图表 8"/>
          <p:cNvGraphicFramePr/>
          <p:nvPr/>
        </p:nvGraphicFramePr>
        <p:xfrm>
          <a:off x="241515" y="1131127"/>
          <a:ext cx="4956649" cy="354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5540883" y="1923362"/>
            <a:ext cx="2967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本轮房地产上涨周期结束，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房贷利率上调、限购政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策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开始限制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房地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产的发展，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年房地产进入调整周期将是大概率事件。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3164" y="3533503"/>
            <a:ext cx="2885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预计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需求增速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1.6%</a:t>
            </a:r>
            <a:endParaRPr lang="zh-CN" altLang="en-US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32</a:t>
            </a:fld>
            <a:endParaRPr kumimoji="1" lang="zh-CN" altLang="en-US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xmlns="" id="{BC2B425E-955D-42F8-A0D6-1DDE1BF78521}"/>
              </a:ext>
            </a:extLst>
          </p:cNvPr>
          <p:cNvSpPr txBox="1">
            <a:spLocks/>
          </p:cNvSpPr>
          <p:nvPr/>
        </p:nvSpPr>
        <p:spPr>
          <a:xfrm>
            <a:off x="104775" y="663175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５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行业政策的影响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pSp>
        <p:nvGrpSpPr>
          <p:cNvPr id="3" name="组合 6"/>
          <p:cNvGrpSpPr/>
          <p:nvPr/>
        </p:nvGrpSpPr>
        <p:grpSpPr>
          <a:xfrm>
            <a:off x="288235" y="993913"/>
            <a:ext cx="8269357" cy="4141181"/>
            <a:chOff x="3938123" y="1408135"/>
            <a:chExt cx="4646180" cy="2305924"/>
          </a:xfrm>
        </p:grpSpPr>
        <p:sp>
          <p:nvSpPr>
            <p:cNvPr id="9" name="椭圆 8"/>
            <p:cNvSpPr/>
            <p:nvPr/>
          </p:nvSpPr>
          <p:spPr>
            <a:xfrm>
              <a:off x="7635578" y="3289259"/>
              <a:ext cx="424800" cy="424800"/>
            </a:xfrm>
            <a:prstGeom prst="ellipse">
              <a:avLst/>
            </a:prstGeom>
            <a:solidFill>
              <a:srgbClr val="EA5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938123" y="1408135"/>
              <a:ext cx="4646180" cy="20121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A50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7668914" y="3327637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燕尾形 11"/>
            <p:cNvSpPr/>
            <p:nvPr/>
          </p:nvSpPr>
          <p:spPr>
            <a:xfrm rot="5400000">
              <a:off x="7770123" y="3418665"/>
              <a:ext cx="162183" cy="244797"/>
            </a:xfrm>
            <a:prstGeom prst="chevron">
              <a:avLst>
                <a:gd name="adj" fmla="val 64682"/>
              </a:avLst>
            </a:prstGeom>
            <a:solidFill>
              <a:srgbClr val="FC61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7"/>
            <p:cNvSpPr txBox="1"/>
            <p:nvPr/>
          </p:nvSpPr>
          <p:spPr>
            <a:xfrm>
              <a:off x="3938124" y="1471444"/>
              <a:ext cx="4646179" cy="1831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2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zh-CN" altLang="en-US" sz="12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zh-CN" sz="12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部分</a:t>
              </a:r>
              <a:r>
                <a:rPr lang="en-US" altLang="zh-CN" sz="12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 </a:t>
              </a:r>
              <a:r>
                <a:rPr lang="zh-CN" altLang="en-US" sz="12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受管制的工艺</a:t>
              </a:r>
              <a:endParaRPr lang="en-US" altLang="zh-CN" sz="12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氯碱生产淘汰日期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en-US" altLang="zh-CN" sz="1400" b="1" dirty="0">
                  <a:solidFill>
                    <a:srgbClr val="EA50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2025</a:t>
              </a:r>
              <a:r>
                <a:rPr lang="zh-CN" altLang="en-US" sz="1400" b="1" dirty="0">
                  <a:solidFill>
                    <a:srgbClr val="EA50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en-US" altLang="zh-CN" sz="1400" b="1" dirty="0">
                <a:solidFill>
                  <a:srgbClr val="EA502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b="1" dirty="0">
                <a:solidFill>
                  <a:srgbClr val="FC611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zh-CN" sz="12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r>
                <a:rPr lang="en-US" altLang="zh-CN" sz="12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 </a:t>
              </a:r>
              <a:r>
                <a:rPr lang="zh-CN" altLang="zh-CN" sz="1200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氯乙烯单体的生产</a:t>
              </a:r>
              <a:endParaRPr lang="en-US" altLang="zh-CN" sz="12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拟由缔约方采取的措施应当包括、但不限于如下各项：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（一）至</a:t>
              </a:r>
              <a:r>
                <a:rPr lang="en-US" altLang="zh-CN" sz="1400" dirty="0">
                  <a:solidFill>
                    <a:srgbClr val="EA50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r>
                <a:rPr lang="zh-CN" altLang="en-US" sz="1400" dirty="0">
                  <a:solidFill>
                    <a:srgbClr val="EA50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时在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年用量基础上每单位产品</a:t>
              </a:r>
              <a:r>
                <a:rPr lang="zh-CN" altLang="en-US" sz="1400" dirty="0">
                  <a:solidFill>
                    <a:srgbClr val="EA50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汞用量减少</a:t>
              </a:r>
              <a:r>
                <a:rPr lang="en-US" altLang="zh-CN" sz="1800" b="1" dirty="0">
                  <a:solidFill>
                    <a:srgbClr val="EA50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（二）促进采取各种措施，减轻对源自原生汞矿开采的汞的依赖；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（三）采取措施，</a:t>
              </a:r>
              <a:r>
                <a:rPr lang="zh-CN" altLang="en-US" sz="1400" dirty="0">
                  <a:solidFill>
                    <a:srgbClr val="EA50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减少汞对环境中的排放和释放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（四）支持无汞催化剂和工艺的研究与开发；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1200"/>
                </a:spcBef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（五）在缔约方大会确定基于现有工艺无汞催化剂技术和经济均可行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年后，</a:t>
              </a:r>
              <a:r>
                <a:rPr lang="zh-CN" altLang="en-US" sz="1400" dirty="0">
                  <a:solidFill>
                    <a:srgbClr val="EA50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不允许继续使用汞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791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33</a:t>
            </a:fld>
            <a:endParaRPr kumimoji="1" lang="zh-CN" altLang="en-US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xmlns="" id="{BC2B425E-955D-42F8-A0D6-1DDE1BF78521}"/>
              </a:ext>
            </a:extLst>
          </p:cNvPr>
          <p:cNvSpPr txBox="1">
            <a:spLocks/>
          </p:cNvSpPr>
          <p:nvPr/>
        </p:nvSpPr>
        <p:spPr>
          <a:xfrm>
            <a:off x="104775" y="663175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4.</a:t>
            </a:r>
            <a:r>
              <a:rPr kumimoji="1" lang="zh-CN" altLang="en-US" dirty="0" smtClean="0"/>
              <a:t>６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供需平衡预测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5" name="图表 4"/>
          <p:cNvGraphicFramePr/>
          <p:nvPr/>
        </p:nvGraphicFramePr>
        <p:xfrm>
          <a:off x="188843" y="1192695"/>
          <a:ext cx="5140177" cy="326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5380314" y="1927483"/>
            <a:ext cx="33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预计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2017-2022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年我国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供需面仍将较为稳定，供应量将于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2018-2019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年增幅较大，而需求增幅或将略放缓，但仍将处在稳定增长的趋势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99584" y="3200257"/>
            <a:ext cx="31574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年以后随着汞公约关于无汞触媒的推进，电石法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PVC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增幅将明显减少。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4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34</a:t>
            </a:fld>
            <a:endParaRPr kumimoji="1" lang="zh-CN" altLang="en-US" dirty="0"/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xmlns="" id="{BC2B425E-955D-42F8-A0D6-1DDE1BF78521}"/>
              </a:ext>
            </a:extLst>
          </p:cNvPr>
          <p:cNvSpPr txBox="1">
            <a:spLocks/>
          </p:cNvSpPr>
          <p:nvPr/>
        </p:nvSpPr>
        <p:spPr>
          <a:xfrm>
            <a:off x="104775" y="663175"/>
            <a:ext cx="6445930" cy="312737"/>
          </a:xfrm>
          <a:prstGeom prst="rect">
            <a:avLst/>
          </a:prstGeom>
        </p:spPr>
        <p:txBody>
          <a:bodyPr lIns="0" rIns="0"/>
          <a:lstStyle>
            <a:lvl1pPr marL="0" indent="0" algn="l" defTabSz="675005" rtl="0" eaLnBrk="1" latinLnBrk="0" hangingPunct="1">
              <a:lnSpc>
                <a:spcPct val="90000"/>
              </a:lnSpc>
              <a:spcBef>
                <a:spcPts val="740"/>
              </a:spcBef>
              <a:buFontTx/>
              <a:buNone/>
              <a:defRPr sz="1600" b="1" i="0" kern="1200" baseline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0609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7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4391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10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892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610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3925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111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8930" indent="-168910" algn="l" defTabSz="675005" rtl="0" eaLnBrk="1" latinLnBrk="0" hangingPunct="1">
              <a:lnSpc>
                <a:spcPct val="90000"/>
              </a:lnSpc>
              <a:spcBef>
                <a:spcPts val="370"/>
              </a:spcBef>
              <a:buFont typeface="Arial" panose="020B0604020202020204" pitchFamily="34" charset="0"/>
              <a:buChar char="•"/>
              <a:defRPr sz="13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4.7 </a:t>
            </a:r>
            <a:r>
              <a:rPr lang="zh-CN" altLang="en-US" dirty="0" smtClean="0"/>
              <a:t>聚</a:t>
            </a:r>
            <a:r>
              <a:rPr lang="zh-CN" altLang="en-US" dirty="0" smtClean="0"/>
              <a:t>氯乙烯市</a:t>
            </a:r>
            <a:r>
              <a:rPr lang="zh-CN" altLang="en-US" dirty="0"/>
              <a:t>场展望</a:t>
            </a:r>
            <a:endParaRPr kumimoji="1" lang="en-US" altLang="zh-CN" dirty="0"/>
          </a:p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87017" y="1008553"/>
          <a:ext cx="7762460" cy="388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896"/>
                <a:gridCol w="1455088"/>
                <a:gridCol w="1552492"/>
                <a:gridCol w="1552492"/>
                <a:gridCol w="1552492"/>
              </a:tblGrid>
              <a:tr h="440112">
                <a:tc gridSpan="5">
                  <a:txBody>
                    <a:bodyPr/>
                    <a:lstStyle/>
                    <a:p>
                      <a:pPr marL="0" marR="0" indent="266700" algn="ctr" defTabSz="675005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105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2012-2018</a:t>
                      </a:r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PVC</a:t>
                      </a:r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华东</a:t>
                      </a:r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SG-5</a:t>
                      </a:r>
                      <a:r>
                        <a:rPr lang="zh-CN" altLang="zh-CN" sz="1200" b="1" kern="1200" dirty="0" smtClean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年均价对比表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endParaRPr lang="zh-CN" sz="1200" kern="100" dirty="0"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endParaRPr lang="zh-CN" sz="1200" kern="100" dirty="0"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endParaRPr lang="zh-CN" sz="1200" kern="100" dirty="0"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endParaRPr lang="zh-CN" sz="1200" kern="100" dirty="0"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1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b="1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时间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b="1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年均价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b="1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最高价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b="1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最低价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b="1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价差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1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2012</a:t>
                      </a:r>
                      <a:r>
                        <a:rPr lang="zh-CN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6508.3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6750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6300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450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1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2013</a:t>
                      </a:r>
                      <a:r>
                        <a:rPr lang="zh-CN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6492.6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6850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6280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570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1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2014</a:t>
                      </a:r>
                      <a:r>
                        <a:rPr lang="zh-CN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6052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6270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5745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525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1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2015</a:t>
                      </a:r>
                      <a:r>
                        <a:rPr lang="zh-CN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5307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5920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4660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1260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184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2016</a:t>
                      </a:r>
                      <a:r>
                        <a:rPr lang="zh-CN" sz="1200" kern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endParaRPr lang="zh-CN" sz="12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5937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8330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4760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3570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1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2017</a:t>
                      </a:r>
                      <a:r>
                        <a:rPr lang="zh-CN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1-10</a:t>
                      </a:r>
                      <a:r>
                        <a:rPr lang="zh-CN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6517.5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7760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5540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200" kern="0" dirty="0"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2220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1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altLang="zh-CN" sz="1200" kern="100" dirty="0" smtClean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2018</a:t>
                      </a:r>
                      <a:r>
                        <a:rPr lang="zh-CN" altLang="en-US" sz="1200" kern="100" dirty="0" smtClean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年</a:t>
                      </a:r>
                      <a:r>
                        <a:rPr lang="en-US" altLang="zh-CN" sz="1200" kern="100" dirty="0" smtClean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E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altLang="zh-CN" sz="1200" kern="100" dirty="0" smtClean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6550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altLang="zh-CN" sz="1200" kern="100" dirty="0" smtClean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7400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altLang="zh-CN" sz="1200" kern="100" dirty="0" smtClean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5800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altLang="zh-CN" sz="1200" kern="100" dirty="0" smtClean="0"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1600</a:t>
                      </a:r>
                      <a:endParaRPr lang="zh-CN" sz="12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09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 smtClean="0"/>
              <a:t>2017.11.27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 smtClean="0"/>
              <a:t>于江中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3</a:t>
            </a:fld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92598" y="655700"/>
            <a:ext cx="6445930" cy="312737"/>
          </a:xfrm>
        </p:spPr>
        <p:txBody>
          <a:bodyPr/>
          <a:lstStyle/>
          <a:p>
            <a:r>
              <a:rPr kumimoji="1" lang="en-US" altLang="zh-CN" dirty="0" smtClean="0"/>
              <a:t>1.1 </a:t>
            </a:r>
            <a:r>
              <a:rPr lang="zh-CN" altLang="en-US" dirty="0" smtClean="0"/>
              <a:t>中国聚氯乙烯</a:t>
            </a:r>
            <a:r>
              <a:rPr kumimoji="1" lang="zh-CN" altLang="en-US" dirty="0" smtClean="0"/>
              <a:t>行业规模与地位</a:t>
            </a:r>
            <a:endParaRPr kumimoji="1" lang="en-US" altLang="zh-CN" dirty="0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xmlns="" val="1698168509"/>
              </p:ext>
            </p:extLst>
          </p:nvPr>
        </p:nvGraphicFramePr>
        <p:xfrm>
          <a:off x="92598" y="1109221"/>
          <a:ext cx="5760000" cy="340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>
          <a:xfrm>
            <a:off x="5807554" y="2548782"/>
            <a:ext cx="3016996" cy="810239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2014-2016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年产能平均增速</a:t>
            </a:r>
            <a:r>
              <a:rPr lang="en-US" altLang="zh-CN" sz="1800" dirty="0" smtClean="0">
                <a:solidFill>
                  <a:srgbClr val="00B050"/>
                </a:solidFill>
              </a:rPr>
              <a:t>-4.9%</a:t>
            </a:r>
          </a:p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年同比增</a:t>
            </a:r>
            <a:r>
              <a:rPr lang="en-US" altLang="zh-CN" sz="1800" dirty="0">
                <a:solidFill>
                  <a:srgbClr val="FF0000"/>
                </a:solidFill>
              </a:rPr>
              <a:t>2.8%</a:t>
            </a:r>
          </a:p>
          <a:p>
            <a:endParaRPr lang="en-US" altLang="zh-CN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60974" y="4539256"/>
            <a:ext cx="4838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年全球产能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5645</a:t>
            </a:r>
            <a:r>
              <a:rPr lang="zh-CN" altLang="en-US" sz="1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中国占比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41.95%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4</a:t>
            </a:fld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7A3192B-A477-48DB-A916-DECCA7E7558C}"/>
              </a:ext>
            </a:extLst>
          </p:cNvPr>
          <p:cNvSpPr/>
          <p:nvPr/>
        </p:nvSpPr>
        <p:spPr>
          <a:xfrm>
            <a:off x="0" y="579175"/>
            <a:ext cx="261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1.2 </a:t>
            </a:r>
            <a:r>
              <a:rPr lang="zh-CN" altLang="en-US" sz="1600" b="1" dirty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产能产量供应规模分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析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xmlns="" val="3854940658"/>
              </p:ext>
            </p:extLst>
          </p:nvPr>
        </p:nvGraphicFramePr>
        <p:xfrm>
          <a:off x="65923" y="1015510"/>
          <a:ext cx="5467322" cy="373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5632260" y="2243707"/>
            <a:ext cx="3038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2013-2015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年产量平均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</a:t>
            </a:r>
            <a:r>
              <a:rPr lang="en-US" altLang="zh-CN" sz="18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2.59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92504" y="1570815"/>
            <a:ext cx="32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2013-2015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能累计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减少</a:t>
            </a:r>
            <a:r>
              <a:rPr lang="en-US" altLang="zh-CN" sz="1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250</a:t>
            </a:r>
            <a:r>
              <a:rPr lang="zh-CN" altLang="en-US" sz="1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endParaRPr lang="zh-CN" altLang="en-US" sz="1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00203" y="2829817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年产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能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2368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同比增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3%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11083" y="3369794"/>
            <a:ext cx="3488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年产量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1828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同比增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9.5%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1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5</a:t>
            </a:fld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7A3192B-A477-48DB-A916-DECCA7E7558C}"/>
              </a:ext>
            </a:extLst>
          </p:cNvPr>
          <p:cNvSpPr/>
          <p:nvPr/>
        </p:nvSpPr>
        <p:spPr>
          <a:xfrm>
            <a:off x="0" y="579175"/>
            <a:ext cx="2615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1.3 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我国</a:t>
            </a: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PVC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产能分布分析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0" y="1461053"/>
          <a:ext cx="4134678" cy="293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0" name="组合 79"/>
          <p:cNvGrpSpPr/>
          <p:nvPr/>
        </p:nvGrpSpPr>
        <p:grpSpPr>
          <a:xfrm>
            <a:off x="3951099" y="951750"/>
            <a:ext cx="4796156" cy="3992454"/>
            <a:chOff x="3549220" y="925026"/>
            <a:chExt cx="4796156" cy="3992454"/>
          </a:xfrm>
        </p:grpSpPr>
        <p:grpSp>
          <p:nvGrpSpPr>
            <p:cNvPr id="81" name="组合 4"/>
            <p:cNvGrpSpPr/>
            <p:nvPr/>
          </p:nvGrpSpPr>
          <p:grpSpPr>
            <a:xfrm>
              <a:off x="3549220" y="925026"/>
              <a:ext cx="4796156" cy="3992454"/>
              <a:chOff x="2857264" y="964881"/>
              <a:chExt cx="6531434" cy="5436953"/>
            </a:xfrm>
            <a:solidFill>
              <a:srgbClr val="93A3B7">
                <a:alpha val="72157"/>
              </a:srgbClr>
            </a:solidFill>
          </p:grpSpPr>
          <p:sp>
            <p:nvSpPr>
              <p:cNvPr id="118" name="Freeform 1066"/>
              <p:cNvSpPr>
                <a:spLocks/>
              </p:cNvSpPr>
              <p:nvPr/>
            </p:nvSpPr>
            <p:spPr bwMode="auto">
              <a:xfrm rot="356891">
                <a:off x="7599777" y="4860188"/>
                <a:ext cx="553743" cy="711899"/>
              </a:xfrm>
              <a:custGeom>
                <a:avLst/>
                <a:gdLst>
                  <a:gd name="T0" fmla="*/ 0 w 369"/>
                  <a:gd name="T1" fmla="*/ 261 h 465"/>
                  <a:gd name="T2" fmla="*/ 9 w 369"/>
                  <a:gd name="T3" fmla="*/ 201 h 465"/>
                  <a:gd name="T4" fmla="*/ 18 w 369"/>
                  <a:gd name="T5" fmla="*/ 187 h 465"/>
                  <a:gd name="T6" fmla="*/ 23 w 369"/>
                  <a:gd name="T7" fmla="*/ 171 h 465"/>
                  <a:gd name="T8" fmla="*/ 33 w 369"/>
                  <a:gd name="T9" fmla="*/ 146 h 465"/>
                  <a:gd name="T10" fmla="*/ 27 w 369"/>
                  <a:gd name="T11" fmla="*/ 136 h 465"/>
                  <a:gd name="T12" fmla="*/ 28 w 369"/>
                  <a:gd name="T13" fmla="*/ 116 h 465"/>
                  <a:gd name="T14" fmla="*/ 54 w 369"/>
                  <a:gd name="T15" fmla="*/ 86 h 465"/>
                  <a:gd name="T16" fmla="*/ 52 w 369"/>
                  <a:gd name="T17" fmla="*/ 63 h 465"/>
                  <a:gd name="T18" fmla="*/ 69 w 369"/>
                  <a:gd name="T19" fmla="*/ 33 h 465"/>
                  <a:gd name="T20" fmla="*/ 86 w 369"/>
                  <a:gd name="T21" fmla="*/ 39 h 465"/>
                  <a:gd name="T22" fmla="*/ 118 w 369"/>
                  <a:gd name="T23" fmla="*/ 13 h 465"/>
                  <a:gd name="T24" fmla="*/ 125 w 369"/>
                  <a:gd name="T25" fmla="*/ 0 h 465"/>
                  <a:gd name="T26" fmla="*/ 145 w 369"/>
                  <a:gd name="T27" fmla="*/ 3 h 465"/>
                  <a:gd name="T28" fmla="*/ 155 w 369"/>
                  <a:gd name="T29" fmla="*/ 32 h 465"/>
                  <a:gd name="T30" fmla="*/ 164 w 369"/>
                  <a:gd name="T31" fmla="*/ 51 h 465"/>
                  <a:gd name="T32" fmla="*/ 186 w 369"/>
                  <a:gd name="T33" fmla="*/ 51 h 465"/>
                  <a:gd name="T34" fmla="*/ 199 w 369"/>
                  <a:gd name="T35" fmla="*/ 33 h 465"/>
                  <a:gd name="T36" fmla="*/ 218 w 369"/>
                  <a:gd name="T37" fmla="*/ 55 h 465"/>
                  <a:gd name="T38" fmla="*/ 254 w 369"/>
                  <a:gd name="T39" fmla="*/ 41 h 465"/>
                  <a:gd name="T40" fmla="*/ 232 w 369"/>
                  <a:gd name="T41" fmla="*/ 96 h 465"/>
                  <a:gd name="T42" fmla="*/ 218 w 369"/>
                  <a:gd name="T43" fmla="*/ 90 h 465"/>
                  <a:gd name="T44" fmla="*/ 210 w 369"/>
                  <a:gd name="T45" fmla="*/ 95 h 465"/>
                  <a:gd name="T46" fmla="*/ 210 w 369"/>
                  <a:gd name="T47" fmla="*/ 100 h 465"/>
                  <a:gd name="T48" fmla="*/ 219 w 369"/>
                  <a:gd name="T49" fmla="*/ 114 h 465"/>
                  <a:gd name="T50" fmla="*/ 217 w 369"/>
                  <a:gd name="T51" fmla="*/ 165 h 465"/>
                  <a:gd name="T52" fmla="*/ 219 w 369"/>
                  <a:gd name="T53" fmla="*/ 181 h 465"/>
                  <a:gd name="T54" fmla="*/ 217 w 369"/>
                  <a:gd name="T55" fmla="*/ 185 h 465"/>
                  <a:gd name="T56" fmla="*/ 203 w 369"/>
                  <a:gd name="T57" fmla="*/ 182 h 465"/>
                  <a:gd name="T58" fmla="*/ 194 w 369"/>
                  <a:gd name="T59" fmla="*/ 193 h 465"/>
                  <a:gd name="T60" fmla="*/ 201 w 369"/>
                  <a:gd name="T61" fmla="*/ 205 h 465"/>
                  <a:gd name="T62" fmla="*/ 184 w 369"/>
                  <a:gd name="T63" fmla="*/ 223 h 465"/>
                  <a:gd name="T64" fmla="*/ 186 w 369"/>
                  <a:gd name="T65" fmla="*/ 229 h 465"/>
                  <a:gd name="T66" fmla="*/ 170 w 369"/>
                  <a:gd name="T67" fmla="*/ 239 h 465"/>
                  <a:gd name="T68" fmla="*/ 173 w 369"/>
                  <a:gd name="T69" fmla="*/ 250 h 465"/>
                  <a:gd name="T70" fmla="*/ 167 w 369"/>
                  <a:gd name="T71" fmla="*/ 259 h 465"/>
                  <a:gd name="T72" fmla="*/ 145 w 369"/>
                  <a:gd name="T73" fmla="*/ 259 h 465"/>
                  <a:gd name="T74" fmla="*/ 133 w 369"/>
                  <a:gd name="T75" fmla="*/ 269 h 465"/>
                  <a:gd name="T76" fmla="*/ 131 w 369"/>
                  <a:gd name="T77" fmla="*/ 275 h 465"/>
                  <a:gd name="T78" fmla="*/ 141 w 369"/>
                  <a:gd name="T79" fmla="*/ 283 h 465"/>
                  <a:gd name="T80" fmla="*/ 130 w 369"/>
                  <a:gd name="T81" fmla="*/ 302 h 465"/>
                  <a:gd name="T82" fmla="*/ 114 w 369"/>
                  <a:gd name="T83" fmla="*/ 323 h 465"/>
                  <a:gd name="T84" fmla="*/ 109 w 369"/>
                  <a:gd name="T85" fmla="*/ 322 h 465"/>
                  <a:gd name="T86" fmla="*/ 92 w 369"/>
                  <a:gd name="T87" fmla="*/ 340 h 465"/>
                  <a:gd name="T88" fmla="*/ 74 w 369"/>
                  <a:gd name="T89" fmla="*/ 297 h 465"/>
                  <a:gd name="T90" fmla="*/ 57 w 369"/>
                  <a:gd name="T91" fmla="*/ 275 h 465"/>
                  <a:gd name="T92" fmla="*/ 46 w 369"/>
                  <a:gd name="T93" fmla="*/ 276 h 465"/>
                  <a:gd name="T94" fmla="*/ 39 w 369"/>
                  <a:gd name="T95" fmla="*/ 269 h 465"/>
                  <a:gd name="T96" fmla="*/ 0 w 369"/>
                  <a:gd name="T97" fmla="*/ 261 h 465"/>
                  <a:gd name="T98" fmla="*/ 0 w 369"/>
                  <a:gd name="T99" fmla="*/ 261 h 4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9"/>
                  <a:gd name="T151" fmla="*/ 0 h 465"/>
                  <a:gd name="T152" fmla="*/ 369 w 369"/>
                  <a:gd name="T153" fmla="*/ 465 h 4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9" h="465">
                    <a:moveTo>
                      <a:pt x="0" y="357"/>
                    </a:moveTo>
                    <a:lnTo>
                      <a:pt x="12" y="275"/>
                    </a:lnTo>
                    <a:lnTo>
                      <a:pt x="26" y="256"/>
                    </a:lnTo>
                    <a:lnTo>
                      <a:pt x="33" y="234"/>
                    </a:lnTo>
                    <a:lnTo>
                      <a:pt x="48" y="200"/>
                    </a:lnTo>
                    <a:lnTo>
                      <a:pt x="38" y="186"/>
                    </a:lnTo>
                    <a:lnTo>
                      <a:pt x="41" y="159"/>
                    </a:lnTo>
                    <a:lnTo>
                      <a:pt x="78" y="116"/>
                    </a:lnTo>
                    <a:lnTo>
                      <a:pt x="76" y="87"/>
                    </a:lnTo>
                    <a:lnTo>
                      <a:pt x="100" y="46"/>
                    </a:lnTo>
                    <a:lnTo>
                      <a:pt x="124" y="53"/>
                    </a:lnTo>
                    <a:lnTo>
                      <a:pt x="172" y="17"/>
                    </a:lnTo>
                    <a:lnTo>
                      <a:pt x="181" y="0"/>
                    </a:lnTo>
                    <a:lnTo>
                      <a:pt x="210" y="3"/>
                    </a:lnTo>
                    <a:lnTo>
                      <a:pt x="225" y="43"/>
                    </a:lnTo>
                    <a:lnTo>
                      <a:pt x="238" y="70"/>
                    </a:lnTo>
                    <a:lnTo>
                      <a:pt x="270" y="70"/>
                    </a:lnTo>
                    <a:lnTo>
                      <a:pt x="289" y="46"/>
                    </a:lnTo>
                    <a:lnTo>
                      <a:pt x="317" y="75"/>
                    </a:lnTo>
                    <a:lnTo>
                      <a:pt x="368" y="56"/>
                    </a:lnTo>
                    <a:lnTo>
                      <a:pt x="337" y="132"/>
                    </a:lnTo>
                    <a:lnTo>
                      <a:pt x="317" y="123"/>
                    </a:lnTo>
                    <a:lnTo>
                      <a:pt x="304" y="130"/>
                    </a:lnTo>
                    <a:lnTo>
                      <a:pt x="304" y="136"/>
                    </a:lnTo>
                    <a:lnTo>
                      <a:pt x="318" y="156"/>
                    </a:lnTo>
                    <a:lnTo>
                      <a:pt x="315" y="225"/>
                    </a:lnTo>
                    <a:lnTo>
                      <a:pt x="318" y="247"/>
                    </a:lnTo>
                    <a:lnTo>
                      <a:pt x="315" y="253"/>
                    </a:lnTo>
                    <a:lnTo>
                      <a:pt x="294" y="249"/>
                    </a:lnTo>
                    <a:lnTo>
                      <a:pt x="282" y="263"/>
                    </a:lnTo>
                    <a:lnTo>
                      <a:pt x="292" y="280"/>
                    </a:lnTo>
                    <a:lnTo>
                      <a:pt x="267" y="304"/>
                    </a:lnTo>
                    <a:lnTo>
                      <a:pt x="270" y="313"/>
                    </a:lnTo>
                    <a:lnTo>
                      <a:pt x="246" y="326"/>
                    </a:lnTo>
                    <a:lnTo>
                      <a:pt x="251" y="343"/>
                    </a:lnTo>
                    <a:lnTo>
                      <a:pt x="242" y="353"/>
                    </a:lnTo>
                    <a:lnTo>
                      <a:pt x="210" y="353"/>
                    </a:lnTo>
                    <a:lnTo>
                      <a:pt x="192" y="368"/>
                    </a:lnTo>
                    <a:lnTo>
                      <a:pt x="189" y="375"/>
                    </a:lnTo>
                    <a:lnTo>
                      <a:pt x="205" y="386"/>
                    </a:lnTo>
                    <a:lnTo>
                      <a:pt x="188" y="413"/>
                    </a:lnTo>
                    <a:lnTo>
                      <a:pt x="165" y="442"/>
                    </a:lnTo>
                    <a:lnTo>
                      <a:pt x="157" y="439"/>
                    </a:lnTo>
                    <a:lnTo>
                      <a:pt x="133" y="464"/>
                    </a:lnTo>
                    <a:lnTo>
                      <a:pt x="107" y="406"/>
                    </a:lnTo>
                    <a:lnTo>
                      <a:pt x="83" y="375"/>
                    </a:lnTo>
                    <a:lnTo>
                      <a:pt x="67" y="377"/>
                    </a:lnTo>
                    <a:lnTo>
                      <a:pt x="57" y="368"/>
                    </a:lnTo>
                    <a:lnTo>
                      <a:pt x="0" y="357"/>
                    </a:lnTo>
                  </a:path>
                </a:pathLst>
              </a:custGeom>
              <a:solidFill>
                <a:srgbClr val="B1BDCB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19" name="Freeform 1067"/>
              <p:cNvSpPr>
                <a:spLocks/>
              </p:cNvSpPr>
              <p:nvPr/>
            </p:nvSpPr>
            <p:spPr bwMode="auto">
              <a:xfrm rot="356891">
                <a:off x="7321695" y="5738911"/>
                <a:ext cx="107012" cy="73059"/>
              </a:xfrm>
              <a:custGeom>
                <a:avLst/>
                <a:gdLst>
                  <a:gd name="T0" fmla="*/ 4 w 72"/>
                  <a:gd name="T1" fmla="*/ 9 h 50"/>
                  <a:gd name="T2" fmla="*/ 20 w 72"/>
                  <a:gd name="T3" fmla="*/ 13 h 50"/>
                  <a:gd name="T4" fmla="*/ 39 w 72"/>
                  <a:gd name="T5" fmla="*/ 0 h 50"/>
                  <a:gd name="T6" fmla="*/ 47 w 72"/>
                  <a:gd name="T7" fmla="*/ 23 h 50"/>
                  <a:gd name="T8" fmla="*/ 28 w 72"/>
                  <a:gd name="T9" fmla="*/ 31 h 50"/>
                  <a:gd name="T10" fmla="*/ 4 w 72"/>
                  <a:gd name="T11" fmla="*/ 29 h 50"/>
                  <a:gd name="T12" fmla="*/ 0 w 72"/>
                  <a:gd name="T13" fmla="*/ 13 h 50"/>
                  <a:gd name="T14" fmla="*/ 4 w 72"/>
                  <a:gd name="T15" fmla="*/ 9 h 50"/>
                  <a:gd name="T16" fmla="*/ 4 w 72"/>
                  <a:gd name="T17" fmla="*/ 9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50"/>
                  <a:gd name="T29" fmla="*/ 72 w 7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50">
                    <a:moveTo>
                      <a:pt x="6" y="14"/>
                    </a:moveTo>
                    <a:lnTo>
                      <a:pt x="30" y="21"/>
                    </a:lnTo>
                    <a:lnTo>
                      <a:pt x="59" y="0"/>
                    </a:lnTo>
                    <a:lnTo>
                      <a:pt x="71" y="36"/>
                    </a:lnTo>
                    <a:lnTo>
                      <a:pt x="42" y="49"/>
                    </a:lnTo>
                    <a:lnTo>
                      <a:pt x="6" y="47"/>
                    </a:lnTo>
                    <a:lnTo>
                      <a:pt x="0" y="21"/>
                    </a:lnTo>
                    <a:lnTo>
                      <a:pt x="6" y="14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0" name="Freeform 1068"/>
              <p:cNvSpPr>
                <a:spLocks/>
              </p:cNvSpPr>
              <p:nvPr/>
            </p:nvSpPr>
            <p:spPr bwMode="auto">
              <a:xfrm rot="356891">
                <a:off x="8179615" y="5266879"/>
                <a:ext cx="193639" cy="518208"/>
              </a:xfrm>
              <a:custGeom>
                <a:avLst/>
                <a:gdLst>
                  <a:gd name="T0" fmla="*/ 88 w 129"/>
                  <a:gd name="T1" fmla="*/ 68 h 338"/>
                  <a:gd name="T2" fmla="*/ 70 w 129"/>
                  <a:gd name="T3" fmla="*/ 176 h 338"/>
                  <a:gd name="T4" fmla="*/ 62 w 129"/>
                  <a:gd name="T5" fmla="*/ 210 h 338"/>
                  <a:gd name="T6" fmla="*/ 62 w 129"/>
                  <a:gd name="T7" fmla="*/ 238 h 338"/>
                  <a:gd name="T8" fmla="*/ 54 w 129"/>
                  <a:gd name="T9" fmla="*/ 247 h 338"/>
                  <a:gd name="T10" fmla="*/ 36 w 129"/>
                  <a:gd name="T11" fmla="*/ 217 h 338"/>
                  <a:gd name="T12" fmla="*/ 16 w 129"/>
                  <a:gd name="T13" fmla="*/ 201 h 338"/>
                  <a:gd name="T14" fmla="*/ 0 w 129"/>
                  <a:gd name="T15" fmla="*/ 154 h 338"/>
                  <a:gd name="T16" fmla="*/ 2 w 129"/>
                  <a:gd name="T17" fmla="*/ 109 h 338"/>
                  <a:gd name="T18" fmla="*/ 30 w 129"/>
                  <a:gd name="T19" fmla="*/ 30 h 338"/>
                  <a:gd name="T20" fmla="*/ 63 w 129"/>
                  <a:gd name="T21" fmla="*/ 0 h 338"/>
                  <a:gd name="T22" fmla="*/ 84 w 129"/>
                  <a:gd name="T23" fmla="*/ 11 h 338"/>
                  <a:gd name="T24" fmla="*/ 88 w 129"/>
                  <a:gd name="T25" fmla="*/ 68 h 338"/>
                  <a:gd name="T26" fmla="*/ 88 w 129"/>
                  <a:gd name="T27" fmla="*/ 68 h 3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9"/>
                  <a:gd name="T43" fmla="*/ 0 h 338"/>
                  <a:gd name="T44" fmla="*/ 129 w 129"/>
                  <a:gd name="T45" fmla="*/ 338 h 3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9" h="338">
                    <a:moveTo>
                      <a:pt x="128" y="92"/>
                    </a:moveTo>
                    <a:lnTo>
                      <a:pt x="101" y="239"/>
                    </a:lnTo>
                    <a:lnTo>
                      <a:pt x="89" y="286"/>
                    </a:lnTo>
                    <a:lnTo>
                      <a:pt x="89" y="325"/>
                    </a:lnTo>
                    <a:lnTo>
                      <a:pt x="78" y="337"/>
                    </a:lnTo>
                    <a:lnTo>
                      <a:pt x="52" y="296"/>
                    </a:lnTo>
                    <a:lnTo>
                      <a:pt x="23" y="274"/>
                    </a:lnTo>
                    <a:lnTo>
                      <a:pt x="0" y="209"/>
                    </a:lnTo>
                    <a:lnTo>
                      <a:pt x="2" y="149"/>
                    </a:lnTo>
                    <a:lnTo>
                      <a:pt x="44" y="41"/>
                    </a:lnTo>
                    <a:lnTo>
                      <a:pt x="91" y="0"/>
                    </a:lnTo>
                    <a:lnTo>
                      <a:pt x="121" y="14"/>
                    </a:lnTo>
                    <a:lnTo>
                      <a:pt x="128" y="92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1" name="Freeform 1069"/>
              <p:cNvSpPr>
                <a:spLocks/>
              </p:cNvSpPr>
              <p:nvPr/>
            </p:nvSpPr>
            <p:spPr bwMode="auto">
              <a:xfrm rot="356891">
                <a:off x="6768803" y="5294867"/>
                <a:ext cx="978393" cy="834231"/>
              </a:xfrm>
              <a:custGeom>
                <a:avLst/>
                <a:gdLst>
                  <a:gd name="T0" fmla="*/ 132 w 648"/>
                  <a:gd name="T1" fmla="*/ 58 h 546"/>
                  <a:gd name="T2" fmla="*/ 139 w 648"/>
                  <a:gd name="T3" fmla="*/ 31 h 546"/>
                  <a:gd name="T4" fmla="*/ 180 w 648"/>
                  <a:gd name="T5" fmla="*/ 47 h 546"/>
                  <a:gd name="T6" fmla="*/ 180 w 648"/>
                  <a:gd name="T7" fmla="*/ 25 h 546"/>
                  <a:gd name="T8" fmla="*/ 197 w 648"/>
                  <a:gd name="T9" fmla="*/ 4 h 546"/>
                  <a:gd name="T10" fmla="*/ 244 w 648"/>
                  <a:gd name="T11" fmla="*/ 0 h 546"/>
                  <a:gd name="T12" fmla="*/ 285 w 648"/>
                  <a:gd name="T13" fmla="*/ 4 h 546"/>
                  <a:gd name="T14" fmla="*/ 281 w 648"/>
                  <a:gd name="T15" fmla="*/ 29 h 546"/>
                  <a:gd name="T16" fmla="*/ 267 w 648"/>
                  <a:gd name="T17" fmla="*/ 59 h 546"/>
                  <a:gd name="T18" fmla="*/ 338 w 648"/>
                  <a:gd name="T19" fmla="*/ 40 h 546"/>
                  <a:gd name="T20" fmla="*/ 365 w 648"/>
                  <a:gd name="T21" fmla="*/ 47 h 546"/>
                  <a:gd name="T22" fmla="*/ 360 w 648"/>
                  <a:gd name="T23" fmla="*/ 24 h 546"/>
                  <a:gd name="T24" fmla="*/ 408 w 648"/>
                  <a:gd name="T25" fmla="*/ 39 h 546"/>
                  <a:gd name="T26" fmla="*/ 436 w 648"/>
                  <a:gd name="T27" fmla="*/ 59 h 546"/>
                  <a:gd name="T28" fmla="*/ 441 w 648"/>
                  <a:gd name="T29" fmla="*/ 111 h 546"/>
                  <a:gd name="T30" fmla="*/ 421 w 648"/>
                  <a:gd name="T31" fmla="*/ 134 h 546"/>
                  <a:gd name="T32" fmla="*/ 382 w 648"/>
                  <a:gd name="T33" fmla="*/ 170 h 546"/>
                  <a:gd name="T34" fmla="*/ 362 w 648"/>
                  <a:gd name="T35" fmla="*/ 177 h 546"/>
                  <a:gd name="T36" fmla="*/ 352 w 648"/>
                  <a:gd name="T37" fmla="*/ 182 h 546"/>
                  <a:gd name="T38" fmla="*/ 320 w 648"/>
                  <a:gd name="T39" fmla="*/ 192 h 546"/>
                  <a:gd name="T40" fmla="*/ 295 w 648"/>
                  <a:gd name="T41" fmla="*/ 196 h 546"/>
                  <a:gd name="T42" fmla="*/ 235 w 648"/>
                  <a:gd name="T43" fmla="*/ 188 h 546"/>
                  <a:gd name="T44" fmla="*/ 242 w 648"/>
                  <a:gd name="T45" fmla="*/ 233 h 546"/>
                  <a:gd name="T46" fmla="*/ 203 w 648"/>
                  <a:gd name="T47" fmla="*/ 263 h 546"/>
                  <a:gd name="T48" fmla="*/ 164 w 648"/>
                  <a:gd name="T49" fmla="*/ 277 h 546"/>
                  <a:gd name="T50" fmla="*/ 117 w 648"/>
                  <a:gd name="T51" fmla="*/ 295 h 546"/>
                  <a:gd name="T52" fmla="*/ 44 w 648"/>
                  <a:gd name="T53" fmla="*/ 331 h 546"/>
                  <a:gd name="T54" fmla="*/ 54 w 648"/>
                  <a:gd name="T55" fmla="*/ 381 h 546"/>
                  <a:gd name="T56" fmla="*/ 20 w 648"/>
                  <a:gd name="T57" fmla="*/ 394 h 546"/>
                  <a:gd name="T58" fmla="*/ 4 w 648"/>
                  <a:gd name="T59" fmla="*/ 324 h 546"/>
                  <a:gd name="T60" fmla="*/ 19 w 648"/>
                  <a:gd name="T61" fmla="*/ 284 h 546"/>
                  <a:gd name="T62" fmla="*/ 37 w 648"/>
                  <a:gd name="T63" fmla="*/ 264 h 546"/>
                  <a:gd name="T64" fmla="*/ 60 w 648"/>
                  <a:gd name="T65" fmla="*/ 231 h 546"/>
                  <a:gd name="T66" fmla="*/ 94 w 648"/>
                  <a:gd name="T67" fmla="*/ 164 h 546"/>
                  <a:gd name="T68" fmla="*/ 121 w 648"/>
                  <a:gd name="T69" fmla="*/ 112 h 546"/>
                  <a:gd name="T70" fmla="*/ 121 w 648"/>
                  <a:gd name="T71" fmla="*/ 68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8"/>
                  <a:gd name="T109" fmla="*/ 0 h 546"/>
                  <a:gd name="T110" fmla="*/ 648 w 648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8" h="546">
                    <a:moveTo>
                      <a:pt x="172" y="93"/>
                    </a:moveTo>
                    <a:lnTo>
                      <a:pt x="189" y="79"/>
                    </a:lnTo>
                    <a:lnTo>
                      <a:pt x="189" y="53"/>
                    </a:lnTo>
                    <a:lnTo>
                      <a:pt x="198" y="43"/>
                    </a:lnTo>
                    <a:lnTo>
                      <a:pt x="220" y="46"/>
                    </a:lnTo>
                    <a:lnTo>
                      <a:pt x="257" y="64"/>
                    </a:lnTo>
                    <a:lnTo>
                      <a:pt x="263" y="50"/>
                    </a:lnTo>
                    <a:lnTo>
                      <a:pt x="255" y="35"/>
                    </a:lnTo>
                    <a:lnTo>
                      <a:pt x="257" y="24"/>
                    </a:lnTo>
                    <a:lnTo>
                      <a:pt x="281" y="4"/>
                    </a:lnTo>
                    <a:lnTo>
                      <a:pt x="322" y="16"/>
                    </a:lnTo>
                    <a:lnTo>
                      <a:pt x="346" y="0"/>
                    </a:lnTo>
                    <a:lnTo>
                      <a:pt x="364" y="17"/>
                    </a:lnTo>
                    <a:lnTo>
                      <a:pt x="406" y="6"/>
                    </a:lnTo>
                    <a:lnTo>
                      <a:pt x="415" y="21"/>
                    </a:lnTo>
                    <a:lnTo>
                      <a:pt x="401" y="40"/>
                    </a:lnTo>
                    <a:lnTo>
                      <a:pt x="379" y="72"/>
                    </a:lnTo>
                    <a:lnTo>
                      <a:pt x="379" y="81"/>
                    </a:lnTo>
                    <a:lnTo>
                      <a:pt x="392" y="91"/>
                    </a:lnTo>
                    <a:lnTo>
                      <a:pt x="480" y="55"/>
                    </a:lnTo>
                    <a:lnTo>
                      <a:pt x="511" y="72"/>
                    </a:lnTo>
                    <a:lnTo>
                      <a:pt x="520" y="64"/>
                    </a:lnTo>
                    <a:lnTo>
                      <a:pt x="511" y="43"/>
                    </a:lnTo>
                    <a:lnTo>
                      <a:pt x="513" y="33"/>
                    </a:lnTo>
                    <a:lnTo>
                      <a:pt x="570" y="43"/>
                    </a:lnTo>
                    <a:lnTo>
                      <a:pt x="580" y="53"/>
                    </a:lnTo>
                    <a:lnTo>
                      <a:pt x="596" y="50"/>
                    </a:lnTo>
                    <a:lnTo>
                      <a:pt x="620" y="81"/>
                    </a:lnTo>
                    <a:lnTo>
                      <a:pt x="647" y="139"/>
                    </a:lnTo>
                    <a:lnTo>
                      <a:pt x="628" y="152"/>
                    </a:lnTo>
                    <a:lnTo>
                      <a:pt x="613" y="180"/>
                    </a:lnTo>
                    <a:lnTo>
                      <a:pt x="600" y="185"/>
                    </a:lnTo>
                    <a:lnTo>
                      <a:pt x="587" y="212"/>
                    </a:lnTo>
                    <a:lnTo>
                      <a:pt x="544" y="233"/>
                    </a:lnTo>
                    <a:lnTo>
                      <a:pt x="526" y="225"/>
                    </a:lnTo>
                    <a:lnTo>
                      <a:pt x="515" y="243"/>
                    </a:lnTo>
                    <a:lnTo>
                      <a:pt x="515" y="250"/>
                    </a:lnTo>
                    <a:lnTo>
                      <a:pt x="502" y="250"/>
                    </a:lnTo>
                    <a:lnTo>
                      <a:pt x="478" y="250"/>
                    </a:lnTo>
                    <a:lnTo>
                      <a:pt x="456" y="265"/>
                    </a:lnTo>
                    <a:lnTo>
                      <a:pt x="441" y="255"/>
                    </a:lnTo>
                    <a:lnTo>
                      <a:pt x="421" y="269"/>
                    </a:lnTo>
                    <a:lnTo>
                      <a:pt x="373" y="289"/>
                    </a:lnTo>
                    <a:lnTo>
                      <a:pt x="334" y="258"/>
                    </a:lnTo>
                    <a:lnTo>
                      <a:pt x="332" y="282"/>
                    </a:lnTo>
                    <a:lnTo>
                      <a:pt x="344" y="320"/>
                    </a:lnTo>
                    <a:lnTo>
                      <a:pt x="310" y="335"/>
                    </a:lnTo>
                    <a:lnTo>
                      <a:pt x="289" y="361"/>
                    </a:lnTo>
                    <a:lnTo>
                      <a:pt x="253" y="371"/>
                    </a:lnTo>
                    <a:lnTo>
                      <a:pt x="233" y="380"/>
                    </a:lnTo>
                    <a:lnTo>
                      <a:pt x="193" y="380"/>
                    </a:lnTo>
                    <a:lnTo>
                      <a:pt x="167" y="406"/>
                    </a:lnTo>
                    <a:lnTo>
                      <a:pt x="98" y="430"/>
                    </a:lnTo>
                    <a:lnTo>
                      <a:pt x="62" y="455"/>
                    </a:lnTo>
                    <a:lnTo>
                      <a:pt x="45" y="472"/>
                    </a:lnTo>
                    <a:lnTo>
                      <a:pt x="78" y="525"/>
                    </a:lnTo>
                    <a:lnTo>
                      <a:pt x="55" y="545"/>
                    </a:lnTo>
                    <a:lnTo>
                      <a:pt x="29" y="542"/>
                    </a:lnTo>
                    <a:lnTo>
                      <a:pt x="0" y="486"/>
                    </a:lnTo>
                    <a:lnTo>
                      <a:pt x="5" y="445"/>
                    </a:lnTo>
                    <a:lnTo>
                      <a:pt x="5" y="426"/>
                    </a:lnTo>
                    <a:lnTo>
                      <a:pt x="27" y="390"/>
                    </a:lnTo>
                    <a:lnTo>
                      <a:pt x="55" y="383"/>
                    </a:lnTo>
                    <a:lnTo>
                      <a:pt x="53" y="364"/>
                    </a:lnTo>
                    <a:lnTo>
                      <a:pt x="82" y="351"/>
                    </a:lnTo>
                    <a:lnTo>
                      <a:pt x="86" y="318"/>
                    </a:lnTo>
                    <a:lnTo>
                      <a:pt x="136" y="277"/>
                    </a:lnTo>
                    <a:lnTo>
                      <a:pt x="134" y="225"/>
                    </a:lnTo>
                    <a:lnTo>
                      <a:pt x="174" y="173"/>
                    </a:lnTo>
                    <a:lnTo>
                      <a:pt x="172" y="154"/>
                    </a:lnTo>
                    <a:lnTo>
                      <a:pt x="184" y="137"/>
                    </a:lnTo>
                    <a:lnTo>
                      <a:pt x="172" y="93"/>
                    </a:lnTo>
                  </a:path>
                </a:pathLst>
              </a:custGeom>
              <a:solidFill>
                <a:srgbClr val="B1BDCB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2" name="Freeform 1070"/>
              <p:cNvSpPr>
                <a:spLocks/>
              </p:cNvSpPr>
              <p:nvPr/>
            </p:nvSpPr>
            <p:spPr bwMode="auto">
              <a:xfrm rot="356891">
                <a:off x="6048598" y="5137838"/>
                <a:ext cx="1015760" cy="747577"/>
              </a:xfrm>
              <a:custGeom>
                <a:avLst/>
                <a:gdLst>
                  <a:gd name="T0" fmla="*/ 21 w 673"/>
                  <a:gd name="T1" fmla="*/ 137 h 490"/>
                  <a:gd name="T2" fmla="*/ 52 w 673"/>
                  <a:gd name="T3" fmla="*/ 123 h 490"/>
                  <a:gd name="T4" fmla="*/ 102 w 673"/>
                  <a:gd name="T5" fmla="*/ 136 h 490"/>
                  <a:gd name="T6" fmla="*/ 110 w 673"/>
                  <a:gd name="T7" fmla="*/ 113 h 490"/>
                  <a:gd name="T8" fmla="*/ 179 w 673"/>
                  <a:gd name="T9" fmla="*/ 86 h 490"/>
                  <a:gd name="T10" fmla="*/ 235 w 673"/>
                  <a:gd name="T11" fmla="*/ 70 h 490"/>
                  <a:gd name="T12" fmla="*/ 259 w 673"/>
                  <a:gd name="T13" fmla="*/ 75 h 490"/>
                  <a:gd name="T14" fmla="*/ 276 w 673"/>
                  <a:gd name="T15" fmla="*/ 62 h 490"/>
                  <a:gd name="T16" fmla="*/ 284 w 673"/>
                  <a:gd name="T17" fmla="*/ 48 h 490"/>
                  <a:gd name="T18" fmla="*/ 307 w 673"/>
                  <a:gd name="T19" fmla="*/ 31 h 490"/>
                  <a:gd name="T20" fmla="*/ 338 w 673"/>
                  <a:gd name="T21" fmla="*/ 13 h 490"/>
                  <a:gd name="T22" fmla="*/ 350 w 673"/>
                  <a:gd name="T23" fmla="*/ 29 h 490"/>
                  <a:gd name="T24" fmla="*/ 380 w 673"/>
                  <a:gd name="T25" fmla="*/ 6 h 490"/>
                  <a:gd name="T26" fmla="*/ 412 w 673"/>
                  <a:gd name="T27" fmla="*/ 6 h 490"/>
                  <a:gd name="T28" fmla="*/ 427 w 673"/>
                  <a:gd name="T29" fmla="*/ 32 h 490"/>
                  <a:gd name="T30" fmla="*/ 408 w 673"/>
                  <a:gd name="T31" fmla="*/ 78 h 490"/>
                  <a:gd name="T32" fmla="*/ 408 w 673"/>
                  <a:gd name="T33" fmla="*/ 99 h 490"/>
                  <a:gd name="T34" fmla="*/ 439 w 673"/>
                  <a:gd name="T35" fmla="*/ 115 h 490"/>
                  <a:gd name="T36" fmla="*/ 463 w 673"/>
                  <a:gd name="T37" fmla="*/ 107 h 490"/>
                  <a:gd name="T38" fmla="*/ 463 w 673"/>
                  <a:gd name="T39" fmla="*/ 152 h 490"/>
                  <a:gd name="T40" fmla="*/ 435 w 673"/>
                  <a:gd name="T41" fmla="*/ 202 h 490"/>
                  <a:gd name="T42" fmla="*/ 402 w 673"/>
                  <a:gd name="T43" fmla="*/ 269 h 490"/>
                  <a:gd name="T44" fmla="*/ 379 w 673"/>
                  <a:gd name="T45" fmla="*/ 303 h 490"/>
                  <a:gd name="T46" fmla="*/ 361 w 673"/>
                  <a:gd name="T47" fmla="*/ 322 h 490"/>
                  <a:gd name="T48" fmla="*/ 306 w 673"/>
                  <a:gd name="T49" fmla="*/ 354 h 490"/>
                  <a:gd name="T50" fmla="*/ 262 w 673"/>
                  <a:gd name="T51" fmla="*/ 329 h 490"/>
                  <a:gd name="T52" fmla="*/ 217 w 673"/>
                  <a:gd name="T53" fmla="*/ 352 h 490"/>
                  <a:gd name="T54" fmla="*/ 148 w 673"/>
                  <a:gd name="T55" fmla="*/ 325 h 490"/>
                  <a:gd name="T56" fmla="*/ 150 w 673"/>
                  <a:gd name="T57" fmla="*/ 274 h 490"/>
                  <a:gd name="T58" fmla="*/ 118 w 673"/>
                  <a:gd name="T59" fmla="*/ 263 h 490"/>
                  <a:gd name="T60" fmla="*/ 93 w 673"/>
                  <a:gd name="T61" fmla="*/ 263 h 490"/>
                  <a:gd name="T62" fmla="*/ 82 w 673"/>
                  <a:gd name="T63" fmla="*/ 225 h 490"/>
                  <a:gd name="T64" fmla="*/ 103 w 673"/>
                  <a:gd name="T65" fmla="*/ 220 h 490"/>
                  <a:gd name="T66" fmla="*/ 102 w 673"/>
                  <a:gd name="T67" fmla="*/ 188 h 490"/>
                  <a:gd name="T68" fmla="*/ 40 w 673"/>
                  <a:gd name="T69" fmla="*/ 163 h 490"/>
                  <a:gd name="T70" fmla="*/ 11 w 673"/>
                  <a:gd name="T71" fmla="*/ 163 h 490"/>
                  <a:gd name="T72" fmla="*/ 2 w 673"/>
                  <a:gd name="T73" fmla="*/ 136 h 4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3"/>
                  <a:gd name="T112" fmla="*/ 0 h 490"/>
                  <a:gd name="T113" fmla="*/ 673 w 673"/>
                  <a:gd name="T114" fmla="*/ 490 h 4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3" h="490">
                    <a:moveTo>
                      <a:pt x="2" y="187"/>
                    </a:moveTo>
                    <a:lnTo>
                      <a:pt x="30" y="189"/>
                    </a:lnTo>
                    <a:lnTo>
                      <a:pt x="61" y="161"/>
                    </a:lnTo>
                    <a:lnTo>
                      <a:pt x="74" y="170"/>
                    </a:lnTo>
                    <a:lnTo>
                      <a:pt x="133" y="194"/>
                    </a:lnTo>
                    <a:lnTo>
                      <a:pt x="145" y="187"/>
                    </a:lnTo>
                    <a:lnTo>
                      <a:pt x="147" y="167"/>
                    </a:lnTo>
                    <a:lnTo>
                      <a:pt x="157" y="156"/>
                    </a:lnTo>
                    <a:lnTo>
                      <a:pt x="241" y="101"/>
                    </a:lnTo>
                    <a:lnTo>
                      <a:pt x="256" y="119"/>
                    </a:lnTo>
                    <a:lnTo>
                      <a:pt x="306" y="134"/>
                    </a:lnTo>
                    <a:lnTo>
                      <a:pt x="334" y="97"/>
                    </a:lnTo>
                    <a:lnTo>
                      <a:pt x="348" y="105"/>
                    </a:lnTo>
                    <a:lnTo>
                      <a:pt x="368" y="105"/>
                    </a:lnTo>
                    <a:lnTo>
                      <a:pt x="368" y="95"/>
                    </a:lnTo>
                    <a:lnTo>
                      <a:pt x="394" y="86"/>
                    </a:lnTo>
                    <a:lnTo>
                      <a:pt x="394" y="77"/>
                    </a:lnTo>
                    <a:lnTo>
                      <a:pt x="405" y="66"/>
                    </a:lnTo>
                    <a:lnTo>
                      <a:pt x="411" y="69"/>
                    </a:lnTo>
                    <a:lnTo>
                      <a:pt x="437" y="42"/>
                    </a:lnTo>
                    <a:lnTo>
                      <a:pt x="460" y="48"/>
                    </a:lnTo>
                    <a:lnTo>
                      <a:pt x="482" y="18"/>
                    </a:lnTo>
                    <a:lnTo>
                      <a:pt x="492" y="42"/>
                    </a:lnTo>
                    <a:lnTo>
                      <a:pt x="499" y="40"/>
                    </a:lnTo>
                    <a:lnTo>
                      <a:pt x="534" y="6"/>
                    </a:lnTo>
                    <a:lnTo>
                      <a:pt x="542" y="9"/>
                    </a:lnTo>
                    <a:lnTo>
                      <a:pt x="558" y="0"/>
                    </a:lnTo>
                    <a:lnTo>
                      <a:pt x="587" y="9"/>
                    </a:lnTo>
                    <a:lnTo>
                      <a:pt x="587" y="40"/>
                    </a:lnTo>
                    <a:lnTo>
                      <a:pt x="609" y="44"/>
                    </a:lnTo>
                    <a:lnTo>
                      <a:pt x="602" y="74"/>
                    </a:lnTo>
                    <a:lnTo>
                      <a:pt x="582" y="108"/>
                    </a:lnTo>
                    <a:lnTo>
                      <a:pt x="573" y="136"/>
                    </a:lnTo>
                    <a:lnTo>
                      <a:pt x="582" y="136"/>
                    </a:lnTo>
                    <a:lnTo>
                      <a:pt x="606" y="115"/>
                    </a:lnTo>
                    <a:lnTo>
                      <a:pt x="626" y="158"/>
                    </a:lnTo>
                    <a:lnTo>
                      <a:pt x="642" y="148"/>
                    </a:lnTo>
                    <a:lnTo>
                      <a:pt x="659" y="148"/>
                    </a:lnTo>
                    <a:lnTo>
                      <a:pt x="672" y="192"/>
                    </a:lnTo>
                    <a:lnTo>
                      <a:pt x="659" y="209"/>
                    </a:lnTo>
                    <a:lnTo>
                      <a:pt x="661" y="228"/>
                    </a:lnTo>
                    <a:lnTo>
                      <a:pt x="621" y="280"/>
                    </a:lnTo>
                    <a:lnTo>
                      <a:pt x="624" y="332"/>
                    </a:lnTo>
                    <a:lnTo>
                      <a:pt x="573" y="372"/>
                    </a:lnTo>
                    <a:lnTo>
                      <a:pt x="569" y="406"/>
                    </a:lnTo>
                    <a:lnTo>
                      <a:pt x="540" y="418"/>
                    </a:lnTo>
                    <a:lnTo>
                      <a:pt x="542" y="438"/>
                    </a:lnTo>
                    <a:lnTo>
                      <a:pt x="514" y="445"/>
                    </a:lnTo>
                    <a:lnTo>
                      <a:pt x="492" y="480"/>
                    </a:lnTo>
                    <a:lnTo>
                      <a:pt x="435" y="489"/>
                    </a:lnTo>
                    <a:lnTo>
                      <a:pt x="405" y="467"/>
                    </a:lnTo>
                    <a:lnTo>
                      <a:pt x="374" y="454"/>
                    </a:lnTo>
                    <a:lnTo>
                      <a:pt x="344" y="485"/>
                    </a:lnTo>
                    <a:lnTo>
                      <a:pt x="310" y="487"/>
                    </a:lnTo>
                    <a:lnTo>
                      <a:pt x="280" y="489"/>
                    </a:lnTo>
                    <a:lnTo>
                      <a:pt x="210" y="449"/>
                    </a:lnTo>
                    <a:lnTo>
                      <a:pt x="197" y="414"/>
                    </a:lnTo>
                    <a:lnTo>
                      <a:pt x="214" y="379"/>
                    </a:lnTo>
                    <a:lnTo>
                      <a:pt x="195" y="363"/>
                    </a:lnTo>
                    <a:lnTo>
                      <a:pt x="169" y="363"/>
                    </a:lnTo>
                    <a:lnTo>
                      <a:pt x="162" y="357"/>
                    </a:lnTo>
                    <a:lnTo>
                      <a:pt x="133" y="363"/>
                    </a:lnTo>
                    <a:lnTo>
                      <a:pt x="105" y="344"/>
                    </a:lnTo>
                    <a:lnTo>
                      <a:pt x="116" y="312"/>
                    </a:lnTo>
                    <a:lnTo>
                      <a:pt x="138" y="310"/>
                    </a:lnTo>
                    <a:lnTo>
                      <a:pt x="147" y="304"/>
                    </a:lnTo>
                    <a:lnTo>
                      <a:pt x="153" y="276"/>
                    </a:lnTo>
                    <a:lnTo>
                      <a:pt x="145" y="260"/>
                    </a:lnTo>
                    <a:lnTo>
                      <a:pt x="70" y="247"/>
                    </a:lnTo>
                    <a:lnTo>
                      <a:pt x="57" y="225"/>
                    </a:lnTo>
                    <a:lnTo>
                      <a:pt x="35" y="225"/>
                    </a:lnTo>
                    <a:lnTo>
                      <a:pt x="16" y="225"/>
                    </a:lnTo>
                    <a:lnTo>
                      <a:pt x="0" y="201"/>
                    </a:lnTo>
                    <a:lnTo>
                      <a:pt x="2" y="187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3" name="Freeform 1071"/>
              <p:cNvSpPr>
                <a:spLocks/>
              </p:cNvSpPr>
              <p:nvPr/>
            </p:nvSpPr>
            <p:spPr bwMode="auto">
              <a:xfrm rot="356891">
                <a:off x="6584534" y="6099406"/>
                <a:ext cx="324432" cy="302428"/>
              </a:xfrm>
              <a:custGeom>
                <a:avLst/>
                <a:gdLst>
                  <a:gd name="T0" fmla="*/ 152 w 214"/>
                  <a:gd name="T1" fmla="*/ 24 h 199"/>
                  <a:gd name="T2" fmla="*/ 123 w 214"/>
                  <a:gd name="T3" fmla="*/ 75 h 199"/>
                  <a:gd name="T4" fmla="*/ 123 w 214"/>
                  <a:gd name="T5" fmla="*/ 96 h 199"/>
                  <a:gd name="T6" fmla="*/ 68 w 214"/>
                  <a:gd name="T7" fmla="*/ 141 h 199"/>
                  <a:gd name="T8" fmla="*/ 10 w 214"/>
                  <a:gd name="T9" fmla="*/ 123 h 199"/>
                  <a:gd name="T10" fmla="*/ 0 w 214"/>
                  <a:gd name="T11" fmla="*/ 80 h 199"/>
                  <a:gd name="T12" fmla="*/ 4 w 214"/>
                  <a:gd name="T13" fmla="*/ 61 h 199"/>
                  <a:gd name="T14" fmla="*/ 33 w 214"/>
                  <a:gd name="T15" fmla="*/ 30 h 199"/>
                  <a:gd name="T16" fmla="*/ 44 w 214"/>
                  <a:gd name="T17" fmla="*/ 20 h 199"/>
                  <a:gd name="T18" fmla="*/ 96 w 214"/>
                  <a:gd name="T19" fmla="*/ 11 h 199"/>
                  <a:gd name="T20" fmla="*/ 119 w 214"/>
                  <a:gd name="T21" fmla="*/ 9 h 199"/>
                  <a:gd name="T22" fmla="*/ 127 w 214"/>
                  <a:gd name="T23" fmla="*/ 0 h 199"/>
                  <a:gd name="T24" fmla="*/ 144 w 214"/>
                  <a:gd name="T25" fmla="*/ 4 h 199"/>
                  <a:gd name="T26" fmla="*/ 152 w 214"/>
                  <a:gd name="T27" fmla="*/ 24 h 199"/>
                  <a:gd name="T28" fmla="*/ 152 w 214"/>
                  <a:gd name="T29" fmla="*/ 24 h 1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4"/>
                  <a:gd name="T46" fmla="*/ 0 h 199"/>
                  <a:gd name="T47" fmla="*/ 214 w 214"/>
                  <a:gd name="T48" fmla="*/ 199 h 1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4" h="199">
                    <a:moveTo>
                      <a:pt x="213" y="34"/>
                    </a:moveTo>
                    <a:lnTo>
                      <a:pt x="174" y="105"/>
                    </a:lnTo>
                    <a:lnTo>
                      <a:pt x="174" y="134"/>
                    </a:lnTo>
                    <a:lnTo>
                      <a:pt x="95" y="198"/>
                    </a:lnTo>
                    <a:lnTo>
                      <a:pt x="14" y="171"/>
                    </a:lnTo>
                    <a:lnTo>
                      <a:pt x="0" y="111"/>
                    </a:lnTo>
                    <a:lnTo>
                      <a:pt x="4" y="85"/>
                    </a:lnTo>
                    <a:lnTo>
                      <a:pt x="47" y="41"/>
                    </a:lnTo>
                    <a:lnTo>
                      <a:pt x="62" y="28"/>
                    </a:lnTo>
                    <a:lnTo>
                      <a:pt x="135" y="14"/>
                    </a:lnTo>
                    <a:lnTo>
                      <a:pt x="167" y="12"/>
                    </a:lnTo>
                    <a:lnTo>
                      <a:pt x="178" y="0"/>
                    </a:lnTo>
                    <a:lnTo>
                      <a:pt x="202" y="5"/>
                    </a:lnTo>
                    <a:lnTo>
                      <a:pt x="213" y="34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4" name="Freeform 1072"/>
              <p:cNvSpPr>
                <a:spLocks/>
              </p:cNvSpPr>
              <p:nvPr/>
            </p:nvSpPr>
            <p:spPr bwMode="auto">
              <a:xfrm rot="356891">
                <a:off x="5139912" y="4655943"/>
                <a:ext cx="1165238" cy="1230106"/>
              </a:xfrm>
              <a:custGeom>
                <a:avLst/>
                <a:gdLst>
                  <a:gd name="T0" fmla="*/ 472 w 773"/>
                  <a:gd name="T1" fmla="*/ 91 h 806"/>
                  <a:gd name="T2" fmla="*/ 436 w 773"/>
                  <a:gd name="T3" fmla="*/ 101 h 806"/>
                  <a:gd name="T4" fmla="*/ 419 w 773"/>
                  <a:gd name="T5" fmla="*/ 72 h 806"/>
                  <a:gd name="T6" fmla="*/ 410 w 773"/>
                  <a:gd name="T7" fmla="*/ 51 h 806"/>
                  <a:gd name="T8" fmla="*/ 382 w 773"/>
                  <a:gd name="T9" fmla="*/ 52 h 806"/>
                  <a:gd name="T10" fmla="*/ 369 w 773"/>
                  <a:gd name="T11" fmla="*/ 75 h 806"/>
                  <a:gd name="T12" fmla="*/ 369 w 773"/>
                  <a:gd name="T13" fmla="*/ 102 h 806"/>
                  <a:gd name="T14" fmla="*/ 337 w 773"/>
                  <a:gd name="T15" fmla="*/ 202 h 806"/>
                  <a:gd name="T16" fmla="*/ 310 w 773"/>
                  <a:gd name="T17" fmla="*/ 210 h 806"/>
                  <a:gd name="T18" fmla="*/ 259 w 773"/>
                  <a:gd name="T19" fmla="*/ 224 h 806"/>
                  <a:gd name="T20" fmla="*/ 184 w 773"/>
                  <a:gd name="T21" fmla="*/ 101 h 806"/>
                  <a:gd name="T22" fmla="*/ 158 w 773"/>
                  <a:gd name="T23" fmla="*/ 82 h 806"/>
                  <a:gd name="T24" fmla="*/ 153 w 773"/>
                  <a:gd name="T25" fmla="*/ 52 h 806"/>
                  <a:gd name="T26" fmla="*/ 116 w 773"/>
                  <a:gd name="T27" fmla="*/ 72 h 806"/>
                  <a:gd name="T28" fmla="*/ 101 w 773"/>
                  <a:gd name="T29" fmla="*/ 0 h 806"/>
                  <a:gd name="T30" fmla="*/ 75 w 773"/>
                  <a:gd name="T31" fmla="*/ 29 h 806"/>
                  <a:gd name="T32" fmla="*/ 72 w 773"/>
                  <a:gd name="T33" fmla="*/ 74 h 806"/>
                  <a:gd name="T34" fmla="*/ 55 w 773"/>
                  <a:gd name="T35" fmla="*/ 66 h 806"/>
                  <a:gd name="T36" fmla="*/ 55 w 773"/>
                  <a:gd name="T37" fmla="*/ 118 h 806"/>
                  <a:gd name="T38" fmla="*/ 75 w 773"/>
                  <a:gd name="T39" fmla="*/ 125 h 806"/>
                  <a:gd name="T40" fmla="*/ 74 w 773"/>
                  <a:gd name="T41" fmla="*/ 239 h 806"/>
                  <a:gd name="T42" fmla="*/ 12 w 773"/>
                  <a:gd name="T43" fmla="*/ 313 h 806"/>
                  <a:gd name="T44" fmla="*/ 0 w 773"/>
                  <a:gd name="T45" fmla="*/ 333 h 806"/>
                  <a:gd name="T46" fmla="*/ 2 w 773"/>
                  <a:gd name="T47" fmla="*/ 378 h 806"/>
                  <a:gd name="T48" fmla="*/ 35 w 773"/>
                  <a:gd name="T49" fmla="*/ 374 h 806"/>
                  <a:gd name="T50" fmla="*/ 72 w 773"/>
                  <a:gd name="T51" fmla="*/ 388 h 806"/>
                  <a:gd name="T52" fmla="*/ 82 w 773"/>
                  <a:gd name="T53" fmla="*/ 428 h 806"/>
                  <a:gd name="T54" fmla="*/ 112 w 773"/>
                  <a:gd name="T55" fmla="*/ 438 h 806"/>
                  <a:gd name="T56" fmla="*/ 110 w 773"/>
                  <a:gd name="T57" fmla="*/ 463 h 806"/>
                  <a:gd name="T58" fmla="*/ 99 w 773"/>
                  <a:gd name="T59" fmla="*/ 504 h 806"/>
                  <a:gd name="T60" fmla="*/ 121 w 773"/>
                  <a:gd name="T61" fmla="*/ 513 h 806"/>
                  <a:gd name="T62" fmla="*/ 144 w 773"/>
                  <a:gd name="T63" fmla="*/ 532 h 806"/>
                  <a:gd name="T64" fmla="*/ 185 w 773"/>
                  <a:gd name="T65" fmla="*/ 559 h 806"/>
                  <a:gd name="T66" fmla="*/ 226 w 773"/>
                  <a:gd name="T67" fmla="*/ 546 h 806"/>
                  <a:gd name="T68" fmla="*/ 229 w 773"/>
                  <a:gd name="T69" fmla="*/ 574 h 806"/>
                  <a:gd name="T70" fmla="*/ 255 w 773"/>
                  <a:gd name="T71" fmla="*/ 579 h 806"/>
                  <a:gd name="T72" fmla="*/ 266 w 773"/>
                  <a:gd name="T73" fmla="*/ 577 h 806"/>
                  <a:gd name="T74" fmla="*/ 256 w 773"/>
                  <a:gd name="T75" fmla="*/ 504 h 806"/>
                  <a:gd name="T76" fmla="*/ 289 w 773"/>
                  <a:gd name="T77" fmla="*/ 490 h 806"/>
                  <a:gd name="T78" fmla="*/ 310 w 773"/>
                  <a:gd name="T79" fmla="*/ 472 h 806"/>
                  <a:gd name="T80" fmla="*/ 361 w 773"/>
                  <a:gd name="T81" fmla="*/ 472 h 806"/>
                  <a:gd name="T82" fmla="*/ 384 w 773"/>
                  <a:gd name="T83" fmla="*/ 470 h 806"/>
                  <a:gd name="T84" fmla="*/ 405 w 773"/>
                  <a:gd name="T85" fmla="*/ 485 h 806"/>
                  <a:gd name="T86" fmla="*/ 422 w 773"/>
                  <a:gd name="T87" fmla="*/ 464 h 806"/>
                  <a:gd name="T88" fmla="*/ 445 w 773"/>
                  <a:gd name="T89" fmla="*/ 465 h 806"/>
                  <a:gd name="T90" fmla="*/ 475 w 773"/>
                  <a:gd name="T91" fmla="*/ 430 h 806"/>
                  <a:gd name="T92" fmla="*/ 506 w 773"/>
                  <a:gd name="T93" fmla="*/ 437 h 806"/>
                  <a:gd name="T94" fmla="*/ 529 w 773"/>
                  <a:gd name="T95" fmla="*/ 411 h 806"/>
                  <a:gd name="T96" fmla="*/ 540 w 773"/>
                  <a:gd name="T97" fmla="*/ 387 h 806"/>
                  <a:gd name="T98" fmla="*/ 481 w 773"/>
                  <a:gd name="T99" fmla="*/ 366 h 806"/>
                  <a:gd name="T100" fmla="*/ 457 w 773"/>
                  <a:gd name="T101" fmla="*/ 350 h 806"/>
                  <a:gd name="T102" fmla="*/ 431 w 773"/>
                  <a:gd name="T103" fmla="*/ 332 h 806"/>
                  <a:gd name="T104" fmla="*/ 439 w 773"/>
                  <a:gd name="T105" fmla="*/ 284 h 806"/>
                  <a:gd name="T106" fmla="*/ 436 w 773"/>
                  <a:gd name="T107" fmla="*/ 196 h 806"/>
                  <a:gd name="T108" fmla="*/ 390 w 773"/>
                  <a:gd name="T109" fmla="*/ 199 h 806"/>
                  <a:gd name="T110" fmla="*/ 382 w 773"/>
                  <a:gd name="T111" fmla="*/ 167 h 806"/>
                  <a:gd name="T112" fmla="*/ 392 w 773"/>
                  <a:gd name="T113" fmla="*/ 136 h 806"/>
                  <a:gd name="T114" fmla="*/ 419 w 773"/>
                  <a:gd name="T115" fmla="*/ 134 h 806"/>
                  <a:gd name="T116" fmla="*/ 467 w 773"/>
                  <a:gd name="T117" fmla="*/ 134 h 806"/>
                  <a:gd name="T118" fmla="*/ 477 w 773"/>
                  <a:gd name="T119" fmla="*/ 107 h 8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806"/>
                  <a:gd name="T182" fmla="*/ 773 w 773"/>
                  <a:gd name="T183" fmla="*/ 806 h 8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806">
                    <a:moveTo>
                      <a:pt x="682" y="148"/>
                    </a:moveTo>
                    <a:lnTo>
                      <a:pt x="675" y="125"/>
                    </a:lnTo>
                    <a:lnTo>
                      <a:pt x="656" y="119"/>
                    </a:lnTo>
                    <a:lnTo>
                      <a:pt x="623" y="139"/>
                    </a:lnTo>
                    <a:lnTo>
                      <a:pt x="601" y="127"/>
                    </a:lnTo>
                    <a:lnTo>
                      <a:pt x="599" y="99"/>
                    </a:lnTo>
                    <a:lnTo>
                      <a:pt x="587" y="86"/>
                    </a:lnTo>
                    <a:lnTo>
                      <a:pt x="587" y="70"/>
                    </a:lnTo>
                    <a:lnTo>
                      <a:pt x="557" y="64"/>
                    </a:lnTo>
                    <a:lnTo>
                      <a:pt x="548" y="72"/>
                    </a:lnTo>
                    <a:lnTo>
                      <a:pt x="553" y="95"/>
                    </a:lnTo>
                    <a:lnTo>
                      <a:pt x="529" y="105"/>
                    </a:lnTo>
                    <a:lnTo>
                      <a:pt x="522" y="122"/>
                    </a:lnTo>
                    <a:lnTo>
                      <a:pt x="529" y="141"/>
                    </a:lnTo>
                    <a:lnTo>
                      <a:pt x="474" y="204"/>
                    </a:lnTo>
                    <a:lnTo>
                      <a:pt x="482" y="279"/>
                    </a:lnTo>
                    <a:lnTo>
                      <a:pt x="455" y="302"/>
                    </a:lnTo>
                    <a:lnTo>
                      <a:pt x="443" y="289"/>
                    </a:lnTo>
                    <a:lnTo>
                      <a:pt x="390" y="320"/>
                    </a:lnTo>
                    <a:lnTo>
                      <a:pt x="371" y="308"/>
                    </a:lnTo>
                    <a:lnTo>
                      <a:pt x="294" y="161"/>
                    </a:lnTo>
                    <a:lnTo>
                      <a:pt x="263" y="139"/>
                    </a:lnTo>
                    <a:lnTo>
                      <a:pt x="239" y="132"/>
                    </a:lnTo>
                    <a:lnTo>
                      <a:pt x="227" y="112"/>
                    </a:lnTo>
                    <a:lnTo>
                      <a:pt x="241" y="90"/>
                    </a:lnTo>
                    <a:lnTo>
                      <a:pt x="219" y="72"/>
                    </a:lnTo>
                    <a:lnTo>
                      <a:pt x="193" y="95"/>
                    </a:lnTo>
                    <a:lnTo>
                      <a:pt x="167" y="99"/>
                    </a:lnTo>
                    <a:lnTo>
                      <a:pt x="148" y="19"/>
                    </a:lnTo>
                    <a:lnTo>
                      <a:pt x="144" y="0"/>
                    </a:lnTo>
                    <a:lnTo>
                      <a:pt x="117" y="33"/>
                    </a:lnTo>
                    <a:lnTo>
                      <a:pt x="107" y="40"/>
                    </a:lnTo>
                    <a:lnTo>
                      <a:pt x="109" y="90"/>
                    </a:lnTo>
                    <a:lnTo>
                      <a:pt x="103" y="101"/>
                    </a:lnTo>
                    <a:lnTo>
                      <a:pt x="89" y="101"/>
                    </a:lnTo>
                    <a:lnTo>
                      <a:pt x="79" y="90"/>
                    </a:lnTo>
                    <a:lnTo>
                      <a:pt x="65" y="105"/>
                    </a:lnTo>
                    <a:lnTo>
                      <a:pt x="79" y="163"/>
                    </a:lnTo>
                    <a:lnTo>
                      <a:pt x="93" y="163"/>
                    </a:lnTo>
                    <a:lnTo>
                      <a:pt x="107" y="172"/>
                    </a:lnTo>
                    <a:lnTo>
                      <a:pt x="112" y="207"/>
                    </a:lnTo>
                    <a:lnTo>
                      <a:pt x="105" y="329"/>
                    </a:lnTo>
                    <a:lnTo>
                      <a:pt x="21" y="404"/>
                    </a:lnTo>
                    <a:lnTo>
                      <a:pt x="17" y="433"/>
                    </a:lnTo>
                    <a:lnTo>
                      <a:pt x="2" y="445"/>
                    </a:lnTo>
                    <a:lnTo>
                      <a:pt x="0" y="460"/>
                    </a:lnTo>
                    <a:lnTo>
                      <a:pt x="12" y="496"/>
                    </a:lnTo>
                    <a:lnTo>
                      <a:pt x="2" y="522"/>
                    </a:lnTo>
                    <a:lnTo>
                      <a:pt x="9" y="527"/>
                    </a:lnTo>
                    <a:lnTo>
                      <a:pt x="50" y="515"/>
                    </a:lnTo>
                    <a:lnTo>
                      <a:pt x="109" y="512"/>
                    </a:lnTo>
                    <a:lnTo>
                      <a:pt x="103" y="536"/>
                    </a:lnTo>
                    <a:lnTo>
                      <a:pt x="114" y="558"/>
                    </a:lnTo>
                    <a:lnTo>
                      <a:pt x="117" y="590"/>
                    </a:lnTo>
                    <a:lnTo>
                      <a:pt x="124" y="602"/>
                    </a:lnTo>
                    <a:lnTo>
                      <a:pt x="160" y="604"/>
                    </a:lnTo>
                    <a:lnTo>
                      <a:pt x="175" y="616"/>
                    </a:lnTo>
                    <a:lnTo>
                      <a:pt x="158" y="638"/>
                    </a:lnTo>
                    <a:lnTo>
                      <a:pt x="155" y="664"/>
                    </a:lnTo>
                    <a:lnTo>
                      <a:pt x="142" y="695"/>
                    </a:lnTo>
                    <a:lnTo>
                      <a:pt x="151" y="705"/>
                    </a:lnTo>
                    <a:lnTo>
                      <a:pt x="172" y="708"/>
                    </a:lnTo>
                    <a:lnTo>
                      <a:pt x="210" y="722"/>
                    </a:lnTo>
                    <a:lnTo>
                      <a:pt x="206" y="734"/>
                    </a:lnTo>
                    <a:lnTo>
                      <a:pt x="230" y="772"/>
                    </a:lnTo>
                    <a:lnTo>
                      <a:pt x="265" y="772"/>
                    </a:lnTo>
                    <a:lnTo>
                      <a:pt x="309" y="747"/>
                    </a:lnTo>
                    <a:lnTo>
                      <a:pt x="323" y="754"/>
                    </a:lnTo>
                    <a:lnTo>
                      <a:pt x="323" y="770"/>
                    </a:lnTo>
                    <a:lnTo>
                      <a:pt x="328" y="792"/>
                    </a:lnTo>
                    <a:lnTo>
                      <a:pt x="340" y="802"/>
                    </a:lnTo>
                    <a:lnTo>
                      <a:pt x="364" y="799"/>
                    </a:lnTo>
                    <a:lnTo>
                      <a:pt x="373" y="805"/>
                    </a:lnTo>
                    <a:lnTo>
                      <a:pt x="381" y="796"/>
                    </a:lnTo>
                    <a:lnTo>
                      <a:pt x="381" y="761"/>
                    </a:lnTo>
                    <a:lnTo>
                      <a:pt x="366" y="696"/>
                    </a:lnTo>
                    <a:lnTo>
                      <a:pt x="376" y="677"/>
                    </a:lnTo>
                    <a:lnTo>
                      <a:pt x="414" y="677"/>
                    </a:lnTo>
                    <a:lnTo>
                      <a:pt x="423" y="677"/>
                    </a:lnTo>
                    <a:lnTo>
                      <a:pt x="443" y="652"/>
                    </a:lnTo>
                    <a:lnTo>
                      <a:pt x="495" y="670"/>
                    </a:lnTo>
                    <a:lnTo>
                      <a:pt x="517" y="650"/>
                    </a:lnTo>
                    <a:lnTo>
                      <a:pt x="529" y="662"/>
                    </a:lnTo>
                    <a:lnTo>
                      <a:pt x="550" y="648"/>
                    </a:lnTo>
                    <a:lnTo>
                      <a:pt x="570" y="669"/>
                    </a:lnTo>
                    <a:lnTo>
                      <a:pt x="579" y="669"/>
                    </a:lnTo>
                    <a:lnTo>
                      <a:pt x="585" y="657"/>
                    </a:lnTo>
                    <a:lnTo>
                      <a:pt x="603" y="640"/>
                    </a:lnTo>
                    <a:lnTo>
                      <a:pt x="611" y="646"/>
                    </a:lnTo>
                    <a:lnTo>
                      <a:pt x="636" y="642"/>
                    </a:lnTo>
                    <a:lnTo>
                      <a:pt x="660" y="621"/>
                    </a:lnTo>
                    <a:lnTo>
                      <a:pt x="680" y="593"/>
                    </a:lnTo>
                    <a:lnTo>
                      <a:pt x="709" y="587"/>
                    </a:lnTo>
                    <a:lnTo>
                      <a:pt x="723" y="602"/>
                    </a:lnTo>
                    <a:lnTo>
                      <a:pt x="735" y="571"/>
                    </a:lnTo>
                    <a:lnTo>
                      <a:pt x="757" y="568"/>
                    </a:lnTo>
                    <a:lnTo>
                      <a:pt x="766" y="563"/>
                    </a:lnTo>
                    <a:lnTo>
                      <a:pt x="772" y="534"/>
                    </a:lnTo>
                    <a:lnTo>
                      <a:pt x="763" y="518"/>
                    </a:lnTo>
                    <a:lnTo>
                      <a:pt x="689" y="505"/>
                    </a:lnTo>
                    <a:lnTo>
                      <a:pt x="675" y="483"/>
                    </a:lnTo>
                    <a:lnTo>
                      <a:pt x="654" y="483"/>
                    </a:lnTo>
                    <a:lnTo>
                      <a:pt x="634" y="483"/>
                    </a:lnTo>
                    <a:lnTo>
                      <a:pt x="618" y="459"/>
                    </a:lnTo>
                    <a:lnTo>
                      <a:pt x="620" y="445"/>
                    </a:lnTo>
                    <a:lnTo>
                      <a:pt x="629" y="392"/>
                    </a:lnTo>
                    <a:lnTo>
                      <a:pt x="601" y="363"/>
                    </a:lnTo>
                    <a:lnTo>
                      <a:pt x="623" y="271"/>
                    </a:lnTo>
                    <a:lnTo>
                      <a:pt x="608" y="257"/>
                    </a:lnTo>
                    <a:lnTo>
                      <a:pt x="558" y="274"/>
                    </a:lnTo>
                    <a:lnTo>
                      <a:pt x="548" y="253"/>
                    </a:lnTo>
                    <a:lnTo>
                      <a:pt x="548" y="231"/>
                    </a:lnTo>
                    <a:lnTo>
                      <a:pt x="537" y="221"/>
                    </a:lnTo>
                    <a:lnTo>
                      <a:pt x="561" y="187"/>
                    </a:lnTo>
                    <a:lnTo>
                      <a:pt x="587" y="196"/>
                    </a:lnTo>
                    <a:lnTo>
                      <a:pt x="599" y="185"/>
                    </a:lnTo>
                    <a:lnTo>
                      <a:pt x="647" y="192"/>
                    </a:lnTo>
                    <a:lnTo>
                      <a:pt x="668" y="185"/>
                    </a:lnTo>
                    <a:lnTo>
                      <a:pt x="682" y="14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5" name="Freeform 1073"/>
              <p:cNvSpPr>
                <a:spLocks/>
              </p:cNvSpPr>
              <p:nvPr/>
            </p:nvSpPr>
            <p:spPr bwMode="auto">
              <a:xfrm rot="356891">
                <a:off x="7280605" y="4604858"/>
                <a:ext cx="611495" cy="861415"/>
              </a:xfrm>
              <a:custGeom>
                <a:avLst/>
                <a:gdLst>
                  <a:gd name="T0" fmla="*/ 6 w 404"/>
                  <a:gd name="T1" fmla="*/ 89 h 566"/>
                  <a:gd name="T2" fmla="*/ 25 w 404"/>
                  <a:gd name="T3" fmla="*/ 125 h 566"/>
                  <a:gd name="T4" fmla="*/ 26 w 404"/>
                  <a:gd name="T5" fmla="*/ 144 h 566"/>
                  <a:gd name="T6" fmla="*/ 16 w 404"/>
                  <a:gd name="T7" fmla="*/ 163 h 566"/>
                  <a:gd name="T8" fmla="*/ 4 w 404"/>
                  <a:gd name="T9" fmla="*/ 174 h 566"/>
                  <a:gd name="T10" fmla="*/ 0 w 404"/>
                  <a:gd name="T11" fmla="*/ 210 h 566"/>
                  <a:gd name="T12" fmla="*/ 4 w 404"/>
                  <a:gd name="T13" fmla="*/ 214 h 566"/>
                  <a:gd name="T14" fmla="*/ 12 w 404"/>
                  <a:gd name="T15" fmla="*/ 211 h 566"/>
                  <a:gd name="T16" fmla="*/ 16 w 404"/>
                  <a:gd name="T17" fmla="*/ 214 h 566"/>
                  <a:gd name="T18" fmla="*/ 16 w 404"/>
                  <a:gd name="T19" fmla="*/ 236 h 566"/>
                  <a:gd name="T20" fmla="*/ 26 w 404"/>
                  <a:gd name="T21" fmla="*/ 261 h 566"/>
                  <a:gd name="T22" fmla="*/ 37 w 404"/>
                  <a:gd name="T23" fmla="*/ 265 h 566"/>
                  <a:gd name="T24" fmla="*/ 38 w 404"/>
                  <a:gd name="T25" fmla="*/ 304 h 566"/>
                  <a:gd name="T26" fmla="*/ 33 w 404"/>
                  <a:gd name="T27" fmla="*/ 330 h 566"/>
                  <a:gd name="T28" fmla="*/ 38 w 404"/>
                  <a:gd name="T29" fmla="*/ 341 h 566"/>
                  <a:gd name="T30" fmla="*/ 50 w 404"/>
                  <a:gd name="T31" fmla="*/ 353 h 566"/>
                  <a:gd name="T32" fmla="*/ 81 w 404"/>
                  <a:gd name="T33" fmla="*/ 345 h 566"/>
                  <a:gd name="T34" fmla="*/ 87 w 404"/>
                  <a:gd name="T35" fmla="*/ 356 h 566"/>
                  <a:gd name="T36" fmla="*/ 77 w 404"/>
                  <a:gd name="T37" fmla="*/ 369 h 566"/>
                  <a:gd name="T38" fmla="*/ 62 w 404"/>
                  <a:gd name="T39" fmla="*/ 392 h 566"/>
                  <a:gd name="T40" fmla="*/ 62 w 404"/>
                  <a:gd name="T41" fmla="*/ 399 h 566"/>
                  <a:gd name="T42" fmla="*/ 70 w 404"/>
                  <a:gd name="T43" fmla="*/ 406 h 566"/>
                  <a:gd name="T44" fmla="*/ 134 w 404"/>
                  <a:gd name="T45" fmla="*/ 381 h 566"/>
                  <a:gd name="T46" fmla="*/ 155 w 404"/>
                  <a:gd name="T47" fmla="*/ 392 h 566"/>
                  <a:gd name="T48" fmla="*/ 161 w 404"/>
                  <a:gd name="T49" fmla="*/ 387 h 566"/>
                  <a:gd name="T50" fmla="*/ 155 w 404"/>
                  <a:gd name="T51" fmla="*/ 372 h 566"/>
                  <a:gd name="T52" fmla="*/ 157 w 404"/>
                  <a:gd name="T53" fmla="*/ 365 h 566"/>
                  <a:gd name="T54" fmla="*/ 166 w 404"/>
                  <a:gd name="T55" fmla="*/ 305 h 566"/>
                  <a:gd name="T56" fmla="*/ 175 w 404"/>
                  <a:gd name="T57" fmla="*/ 292 h 566"/>
                  <a:gd name="T58" fmla="*/ 179 w 404"/>
                  <a:gd name="T59" fmla="*/ 276 h 566"/>
                  <a:gd name="T60" fmla="*/ 191 w 404"/>
                  <a:gd name="T61" fmla="*/ 252 h 566"/>
                  <a:gd name="T62" fmla="*/ 184 w 404"/>
                  <a:gd name="T63" fmla="*/ 243 h 566"/>
                  <a:gd name="T64" fmla="*/ 185 w 404"/>
                  <a:gd name="T65" fmla="*/ 222 h 566"/>
                  <a:gd name="T66" fmla="*/ 212 w 404"/>
                  <a:gd name="T67" fmla="*/ 191 h 566"/>
                  <a:gd name="T68" fmla="*/ 210 w 404"/>
                  <a:gd name="T69" fmla="*/ 171 h 566"/>
                  <a:gd name="T70" fmla="*/ 227 w 404"/>
                  <a:gd name="T71" fmla="*/ 142 h 566"/>
                  <a:gd name="T72" fmla="*/ 244 w 404"/>
                  <a:gd name="T73" fmla="*/ 146 h 566"/>
                  <a:gd name="T74" fmla="*/ 278 w 404"/>
                  <a:gd name="T75" fmla="*/ 120 h 566"/>
                  <a:gd name="T76" fmla="*/ 285 w 404"/>
                  <a:gd name="T77" fmla="*/ 107 h 566"/>
                  <a:gd name="T78" fmla="*/ 263 w 404"/>
                  <a:gd name="T79" fmla="*/ 66 h 566"/>
                  <a:gd name="T80" fmla="*/ 250 w 404"/>
                  <a:gd name="T81" fmla="*/ 46 h 566"/>
                  <a:gd name="T82" fmla="*/ 259 w 404"/>
                  <a:gd name="T83" fmla="*/ 36 h 566"/>
                  <a:gd name="T84" fmla="*/ 246 w 404"/>
                  <a:gd name="T85" fmla="*/ 24 h 566"/>
                  <a:gd name="T86" fmla="*/ 214 w 404"/>
                  <a:gd name="T87" fmla="*/ 24 h 566"/>
                  <a:gd name="T88" fmla="*/ 199 w 404"/>
                  <a:gd name="T89" fmla="*/ 8 h 566"/>
                  <a:gd name="T90" fmla="*/ 173 w 404"/>
                  <a:gd name="T91" fmla="*/ 35 h 566"/>
                  <a:gd name="T92" fmla="*/ 164 w 404"/>
                  <a:gd name="T93" fmla="*/ 30 h 566"/>
                  <a:gd name="T94" fmla="*/ 175 w 404"/>
                  <a:gd name="T95" fmla="*/ 10 h 566"/>
                  <a:gd name="T96" fmla="*/ 173 w 404"/>
                  <a:gd name="T97" fmla="*/ 4 h 566"/>
                  <a:gd name="T98" fmla="*/ 164 w 404"/>
                  <a:gd name="T99" fmla="*/ 0 h 566"/>
                  <a:gd name="T100" fmla="*/ 134 w 404"/>
                  <a:gd name="T101" fmla="*/ 17 h 566"/>
                  <a:gd name="T102" fmla="*/ 107 w 404"/>
                  <a:gd name="T103" fmla="*/ 25 h 566"/>
                  <a:gd name="T104" fmla="*/ 87 w 404"/>
                  <a:gd name="T105" fmla="*/ 24 h 566"/>
                  <a:gd name="T106" fmla="*/ 45 w 404"/>
                  <a:gd name="T107" fmla="*/ 65 h 566"/>
                  <a:gd name="T108" fmla="*/ 21 w 404"/>
                  <a:gd name="T109" fmla="*/ 73 h 566"/>
                  <a:gd name="T110" fmla="*/ 6 w 404"/>
                  <a:gd name="T111" fmla="*/ 89 h 566"/>
                  <a:gd name="T112" fmla="*/ 6 w 404"/>
                  <a:gd name="T113" fmla="*/ 89 h 5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4"/>
                  <a:gd name="T172" fmla="*/ 0 h 566"/>
                  <a:gd name="T173" fmla="*/ 404 w 404"/>
                  <a:gd name="T174" fmla="*/ 566 h 5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4" h="566">
                    <a:moveTo>
                      <a:pt x="9" y="124"/>
                    </a:moveTo>
                    <a:lnTo>
                      <a:pt x="35" y="174"/>
                    </a:lnTo>
                    <a:lnTo>
                      <a:pt x="37" y="201"/>
                    </a:lnTo>
                    <a:lnTo>
                      <a:pt x="23" y="227"/>
                    </a:lnTo>
                    <a:lnTo>
                      <a:pt x="4" y="242"/>
                    </a:lnTo>
                    <a:lnTo>
                      <a:pt x="0" y="291"/>
                    </a:lnTo>
                    <a:lnTo>
                      <a:pt x="6" y="298"/>
                    </a:lnTo>
                    <a:lnTo>
                      <a:pt x="18" y="293"/>
                    </a:lnTo>
                    <a:lnTo>
                      <a:pt x="23" y="298"/>
                    </a:lnTo>
                    <a:lnTo>
                      <a:pt x="23" y="329"/>
                    </a:lnTo>
                    <a:lnTo>
                      <a:pt x="37" y="363"/>
                    </a:lnTo>
                    <a:lnTo>
                      <a:pt x="52" y="370"/>
                    </a:lnTo>
                    <a:lnTo>
                      <a:pt x="54" y="423"/>
                    </a:lnTo>
                    <a:lnTo>
                      <a:pt x="46" y="459"/>
                    </a:lnTo>
                    <a:lnTo>
                      <a:pt x="54" y="474"/>
                    </a:lnTo>
                    <a:lnTo>
                      <a:pt x="71" y="491"/>
                    </a:lnTo>
                    <a:lnTo>
                      <a:pt x="114" y="480"/>
                    </a:lnTo>
                    <a:lnTo>
                      <a:pt x="123" y="495"/>
                    </a:lnTo>
                    <a:lnTo>
                      <a:pt x="109" y="514"/>
                    </a:lnTo>
                    <a:lnTo>
                      <a:pt x="87" y="546"/>
                    </a:lnTo>
                    <a:lnTo>
                      <a:pt x="87" y="555"/>
                    </a:lnTo>
                    <a:lnTo>
                      <a:pt x="100" y="565"/>
                    </a:lnTo>
                    <a:lnTo>
                      <a:pt x="188" y="529"/>
                    </a:lnTo>
                    <a:lnTo>
                      <a:pt x="219" y="546"/>
                    </a:lnTo>
                    <a:lnTo>
                      <a:pt x="228" y="538"/>
                    </a:lnTo>
                    <a:lnTo>
                      <a:pt x="219" y="517"/>
                    </a:lnTo>
                    <a:lnTo>
                      <a:pt x="221" y="507"/>
                    </a:lnTo>
                    <a:lnTo>
                      <a:pt x="234" y="425"/>
                    </a:lnTo>
                    <a:lnTo>
                      <a:pt x="247" y="406"/>
                    </a:lnTo>
                    <a:lnTo>
                      <a:pt x="254" y="384"/>
                    </a:lnTo>
                    <a:lnTo>
                      <a:pt x="269" y="350"/>
                    </a:lnTo>
                    <a:lnTo>
                      <a:pt x="260" y="337"/>
                    </a:lnTo>
                    <a:lnTo>
                      <a:pt x="262" y="309"/>
                    </a:lnTo>
                    <a:lnTo>
                      <a:pt x="300" y="266"/>
                    </a:lnTo>
                    <a:lnTo>
                      <a:pt x="297" y="238"/>
                    </a:lnTo>
                    <a:lnTo>
                      <a:pt x="321" y="196"/>
                    </a:lnTo>
                    <a:lnTo>
                      <a:pt x="345" y="203"/>
                    </a:lnTo>
                    <a:lnTo>
                      <a:pt x="393" y="168"/>
                    </a:lnTo>
                    <a:lnTo>
                      <a:pt x="403" y="150"/>
                    </a:lnTo>
                    <a:lnTo>
                      <a:pt x="372" y="93"/>
                    </a:lnTo>
                    <a:lnTo>
                      <a:pt x="352" y="64"/>
                    </a:lnTo>
                    <a:lnTo>
                      <a:pt x="367" y="50"/>
                    </a:lnTo>
                    <a:lnTo>
                      <a:pt x="348" y="33"/>
                    </a:lnTo>
                    <a:lnTo>
                      <a:pt x="302" y="33"/>
                    </a:lnTo>
                    <a:lnTo>
                      <a:pt x="281" y="11"/>
                    </a:lnTo>
                    <a:lnTo>
                      <a:pt x="245" y="48"/>
                    </a:lnTo>
                    <a:lnTo>
                      <a:pt x="231" y="42"/>
                    </a:lnTo>
                    <a:lnTo>
                      <a:pt x="247" y="13"/>
                    </a:lnTo>
                    <a:lnTo>
                      <a:pt x="245" y="4"/>
                    </a:lnTo>
                    <a:lnTo>
                      <a:pt x="231" y="0"/>
                    </a:lnTo>
                    <a:lnTo>
                      <a:pt x="188" y="24"/>
                    </a:lnTo>
                    <a:lnTo>
                      <a:pt x="152" y="35"/>
                    </a:lnTo>
                    <a:lnTo>
                      <a:pt x="124" y="33"/>
                    </a:lnTo>
                    <a:lnTo>
                      <a:pt x="63" y="90"/>
                    </a:lnTo>
                    <a:lnTo>
                      <a:pt x="30" y="101"/>
                    </a:lnTo>
                    <a:lnTo>
                      <a:pt x="9" y="124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6" name="Freeform 1074"/>
              <p:cNvSpPr>
                <a:spLocks/>
              </p:cNvSpPr>
              <p:nvPr/>
            </p:nvSpPr>
            <p:spPr bwMode="auto">
              <a:xfrm rot="356891">
                <a:off x="6661813" y="4626818"/>
                <a:ext cx="699821" cy="800250"/>
              </a:xfrm>
              <a:custGeom>
                <a:avLst/>
                <a:gdLst>
                  <a:gd name="T0" fmla="*/ 277 w 465"/>
                  <a:gd name="T1" fmla="*/ 47 h 524"/>
                  <a:gd name="T2" fmla="*/ 271 w 465"/>
                  <a:gd name="T3" fmla="*/ 13 h 524"/>
                  <a:gd name="T4" fmla="*/ 247 w 465"/>
                  <a:gd name="T5" fmla="*/ 19 h 524"/>
                  <a:gd name="T6" fmla="*/ 229 w 465"/>
                  <a:gd name="T7" fmla="*/ 31 h 524"/>
                  <a:gd name="T8" fmla="*/ 213 w 465"/>
                  <a:gd name="T9" fmla="*/ 18 h 524"/>
                  <a:gd name="T10" fmla="*/ 183 w 465"/>
                  <a:gd name="T11" fmla="*/ 22 h 524"/>
                  <a:gd name="T12" fmla="*/ 88 w 465"/>
                  <a:gd name="T13" fmla="*/ 0 h 524"/>
                  <a:gd name="T14" fmla="*/ 94 w 465"/>
                  <a:gd name="T15" fmla="*/ 25 h 524"/>
                  <a:gd name="T16" fmla="*/ 51 w 465"/>
                  <a:gd name="T17" fmla="*/ 25 h 524"/>
                  <a:gd name="T18" fmla="*/ 15 w 465"/>
                  <a:gd name="T19" fmla="*/ 72 h 524"/>
                  <a:gd name="T20" fmla="*/ 30 w 465"/>
                  <a:gd name="T21" fmla="*/ 181 h 524"/>
                  <a:gd name="T22" fmla="*/ 4 w 465"/>
                  <a:gd name="T23" fmla="*/ 221 h 524"/>
                  <a:gd name="T24" fmla="*/ 40 w 465"/>
                  <a:gd name="T25" fmla="*/ 227 h 524"/>
                  <a:gd name="T26" fmla="*/ 46 w 465"/>
                  <a:gd name="T27" fmla="*/ 295 h 524"/>
                  <a:gd name="T28" fmla="*/ 78 w 465"/>
                  <a:gd name="T29" fmla="*/ 277 h 524"/>
                  <a:gd name="T30" fmla="*/ 89 w 465"/>
                  <a:gd name="T31" fmla="*/ 293 h 524"/>
                  <a:gd name="T32" fmla="*/ 120 w 465"/>
                  <a:gd name="T33" fmla="*/ 271 h 524"/>
                  <a:gd name="T34" fmla="*/ 151 w 465"/>
                  <a:gd name="T35" fmla="*/ 271 h 524"/>
                  <a:gd name="T36" fmla="*/ 166 w 465"/>
                  <a:gd name="T37" fmla="*/ 297 h 524"/>
                  <a:gd name="T38" fmla="*/ 148 w 465"/>
                  <a:gd name="T39" fmla="*/ 342 h 524"/>
                  <a:gd name="T40" fmla="*/ 148 w 465"/>
                  <a:gd name="T41" fmla="*/ 363 h 524"/>
                  <a:gd name="T42" fmla="*/ 178 w 465"/>
                  <a:gd name="T43" fmla="*/ 379 h 524"/>
                  <a:gd name="T44" fmla="*/ 201 w 465"/>
                  <a:gd name="T45" fmla="*/ 371 h 524"/>
                  <a:gd name="T46" fmla="*/ 213 w 465"/>
                  <a:gd name="T47" fmla="*/ 342 h 524"/>
                  <a:gd name="T48" fmla="*/ 235 w 465"/>
                  <a:gd name="T49" fmla="*/ 338 h 524"/>
                  <a:gd name="T50" fmla="*/ 265 w 465"/>
                  <a:gd name="T51" fmla="*/ 341 h 524"/>
                  <a:gd name="T52" fmla="*/ 260 w 465"/>
                  <a:gd name="T53" fmla="*/ 322 h 524"/>
                  <a:gd name="T54" fmla="*/ 307 w 465"/>
                  <a:gd name="T55" fmla="*/ 315 h 524"/>
                  <a:gd name="T56" fmla="*/ 317 w 465"/>
                  <a:gd name="T57" fmla="*/ 293 h 524"/>
                  <a:gd name="T58" fmla="*/ 320 w 465"/>
                  <a:gd name="T59" fmla="*/ 228 h 524"/>
                  <a:gd name="T60" fmla="*/ 301 w 465"/>
                  <a:gd name="T61" fmla="*/ 199 h 524"/>
                  <a:gd name="T62" fmla="*/ 297 w 465"/>
                  <a:gd name="T63" fmla="*/ 173 h 524"/>
                  <a:gd name="T64" fmla="*/ 284 w 465"/>
                  <a:gd name="T65" fmla="*/ 172 h 524"/>
                  <a:gd name="T66" fmla="*/ 301 w 465"/>
                  <a:gd name="T67" fmla="*/ 125 h 524"/>
                  <a:gd name="T68" fmla="*/ 308 w 465"/>
                  <a:gd name="T69" fmla="*/ 86 h 524"/>
                  <a:gd name="T70" fmla="*/ 291 w 465"/>
                  <a:gd name="T71" fmla="*/ 50 h 5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5"/>
                  <a:gd name="T109" fmla="*/ 0 h 524"/>
                  <a:gd name="T110" fmla="*/ 465 w 465"/>
                  <a:gd name="T111" fmla="*/ 524 h 5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5" h="524">
                    <a:moveTo>
                      <a:pt x="418" y="69"/>
                    </a:moveTo>
                    <a:lnTo>
                      <a:pt x="398" y="64"/>
                    </a:lnTo>
                    <a:lnTo>
                      <a:pt x="389" y="50"/>
                    </a:lnTo>
                    <a:lnTo>
                      <a:pt x="389" y="19"/>
                    </a:lnTo>
                    <a:lnTo>
                      <a:pt x="378" y="4"/>
                    </a:lnTo>
                    <a:lnTo>
                      <a:pt x="356" y="26"/>
                    </a:lnTo>
                    <a:lnTo>
                      <a:pt x="346" y="42"/>
                    </a:lnTo>
                    <a:lnTo>
                      <a:pt x="330" y="42"/>
                    </a:lnTo>
                    <a:lnTo>
                      <a:pt x="325" y="18"/>
                    </a:lnTo>
                    <a:lnTo>
                      <a:pt x="306" y="24"/>
                    </a:lnTo>
                    <a:lnTo>
                      <a:pt x="280" y="42"/>
                    </a:lnTo>
                    <a:lnTo>
                      <a:pt x="262" y="31"/>
                    </a:lnTo>
                    <a:lnTo>
                      <a:pt x="227" y="6"/>
                    </a:lnTo>
                    <a:lnTo>
                      <a:pt x="126" y="0"/>
                    </a:lnTo>
                    <a:lnTo>
                      <a:pt x="116" y="11"/>
                    </a:lnTo>
                    <a:lnTo>
                      <a:pt x="136" y="35"/>
                    </a:lnTo>
                    <a:lnTo>
                      <a:pt x="112" y="50"/>
                    </a:lnTo>
                    <a:lnTo>
                      <a:pt x="74" y="35"/>
                    </a:lnTo>
                    <a:lnTo>
                      <a:pt x="35" y="69"/>
                    </a:lnTo>
                    <a:lnTo>
                      <a:pt x="21" y="99"/>
                    </a:lnTo>
                    <a:lnTo>
                      <a:pt x="24" y="172"/>
                    </a:lnTo>
                    <a:lnTo>
                      <a:pt x="43" y="249"/>
                    </a:lnTo>
                    <a:lnTo>
                      <a:pt x="0" y="298"/>
                    </a:lnTo>
                    <a:lnTo>
                      <a:pt x="4" y="305"/>
                    </a:lnTo>
                    <a:lnTo>
                      <a:pt x="43" y="293"/>
                    </a:lnTo>
                    <a:lnTo>
                      <a:pt x="57" y="311"/>
                    </a:lnTo>
                    <a:lnTo>
                      <a:pt x="45" y="366"/>
                    </a:lnTo>
                    <a:lnTo>
                      <a:pt x="67" y="406"/>
                    </a:lnTo>
                    <a:lnTo>
                      <a:pt x="90" y="412"/>
                    </a:lnTo>
                    <a:lnTo>
                      <a:pt x="112" y="382"/>
                    </a:lnTo>
                    <a:lnTo>
                      <a:pt x="122" y="406"/>
                    </a:lnTo>
                    <a:lnTo>
                      <a:pt x="129" y="404"/>
                    </a:lnTo>
                    <a:lnTo>
                      <a:pt x="164" y="370"/>
                    </a:lnTo>
                    <a:lnTo>
                      <a:pt x="172" y="373"/>
                    </a:lnTo>
                    <a:lnTo>
                      <a:pt x="188" y="364"/>
                    </a:lnTo>
                    <a:lnTo>
                      <a:pt x="217" y="373"/>
                    </a:lnTo>
                    <a:lnTo>
                      <a:pt x="217" y="404"/>
                    </a:lnTo>
                    <a:lnTo>
                      <a:pt x="238" y="408"/>
                    </a:lnTo>
                    <a:lnTo>
                      <a:pt x="232" y="438"/>
                    </a:lnTo>
                    <a:lnTo>
                      <a:pt x="212" y="472"/>
                    </a:lnTo>
                    <a:lnTo>
                      <a:pt x="203" y="501"/>
                    </a:lnTo>
                    <a:lnTo>
                      <a:pt x="212" y="501"/>
                    </a:lnTo>
                    <a:lnTo>
                      <a:pt x="236" y="479"/>
                    </a:lnTo>
                    <a:lnTo>
                      <a:pt x="256" y="523"/>
                    </a:lnTo>
                    <a:lnTo>
                      <a:pt x="272" y="512"/>
                    </a:lnTo>
                    <a:lnTo>
                      <a:pt x="289" y="512"/>
                    </a:lnTo>
                    <a:lnTo>
                      <a:pt x="306" y="498"/>
                    </a:lnTo>
                    <a:lnTo>
                      <a:pt x="306" y="472"/>
                    </a:lnTo>
                    <a:lnTo>
                      <a:pt x="315" y="463"/>
                    </a:lnTo>
                    <a:lnTo>
                      <a:pt x="337" y="465"/>
                    </a:lnTo>
                    <a:lnTo>
                      <a:pt x="374" y="483"/>
                    </a:lnTo>
                    <a:lnTo>
                      <a:pt x="380" y="470"/>
                    </a:lnTo>
                    <a:lnTo>
                      <a:pt x="372" y="455"/>
                    </a:lnTo>
                    <a:lnTo>
                      <a:pt x="374" y="443"/>
                    </a:lnTo>
                    <a:lnTo>
                      <a:pt x="398" y="423"/>
                    </a:lnTo>
                    <a:lnTo>
                      <a:pt x="440" y="435"/>
                    </a:lnTo>
                    <a:lnTo>
                      <a:pt x="464" y="419"/>
                    </a:lnTo>
                    <a:lnTo>
                      <a:pt x="456" y="404"/>
                    </a:lnTo>
                    <a:lnTo>
                      <a:pt x="464" y="368"/>
                    </a:lnTo>
                    <a:lnTo>
                      <a:pt x="461" y="315"/>
                    </a:lnTo>
                    <a:lnTo>
                      <a:pt x="446" y="308"/>
                    </a:lnTo>
                    <a:lnTo>
                      <a:pt x="433" y="274"/>
                    </a:lnTo>
                    <a:lnTo>
                      <a:pt x="433" y="243"/>
                    </a:lnTo>
                    <a:lnTo>
                      <a:pt x="427" y="238"/>
                    </a:lnTo>
                    <a:lnTo>
                      <a:pt x="416" y="243"/>
                    </a:lnTo>
                    <a:lnTo>
                      <a:pt x="409" y="236"/>
                    </a:lnTo>
                    <a:lnTo>
                      <a:pt x="413" y="187"/>
                    </a:lnTo>
                    <a:lnTo>
                      <a:pt x="433" y="172"/>
                    </a:lnTo>
                    <a:lnTo>
                      <a:pt x="446" y="146"/>
                    </a:lnTo>
                    <a:lnTo>
                      <a:pt x="444" y="119"/>
                    </a:lnTo>
                    <a:lnTo>
                      <a:pt x="418" y="69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7" name="Freeform 1075"/>
              <p:cNvSpPr>
                <a:spLocks/>
              </p:cNvSpPr>
              <p:nvPr/>
            </p:nvSpPr>
            <p:spPr bwMode="auto">
              <a:xfrm rot="356891">
                <a:off x="5976673" y="4714860"/>
                <a:ext cx="781355" cy="700005"/>
              </a:xfrm>
              <a:custGeom>
                <a:avLst/>
                <a:gdLst>
                  <a:gd name="T0" fmla="*/ 100 w 520"/>
                  <a:gd name="T1" fmla="*/ 110 h 459"/>
                  <a:gd name="T2" fmla="*/ 91 w 520"/>
                  <a:gd name="T3" fmla="*/ 137 h 459"/>
                  <a:gd name="T4" fmla="*/ 75 w 520"/>
                  <a:gd name="T5" fmla="*/ 143 h 459"/>
                  <a:gd name="T6" fmla="*/ 42 w 520"/>
                  <a:gd name="T7" fmla="*/ 137 h 459"/>
                  <a:gd name="T8" fmla="*/ 35 w 520"/>
                  <a:gd name="T9" fmla="*/ 145 h 459"/>
                  <a:gd name="T10" fmla="*/ 17 w 520"/>
                  <a:gd name="T11" fmla="*/ 138 h 459"/>
                  <a:gd name="T12" fmla="*/ 0 w 520"/>
                  <a:gd name="T13" fmla="*/ 163 h 459"/>
                  <a:gd name="T14" fmla="*/ 8 w 520"/>
                  <a:gd name="T15" fmla="*/ 171 h 459"/>
                  <a:gd name="T16" fmla="*/ 8 w 520"/>
                  <a:gd name="T17" fmla="*/ 187 h 459"/>
                  <a:gd name="T18" fmla="*/ 15 w 520"/>
                  <a:gd name="T19" fmla="*/ 201 h 459"/>
                  <a:gd name="T20" fmla="*/ 49 w 520"/>
                  <a:gd name="T21" fmla="*/ 190 h 459"/>
                  <a:gd name="T22" fmla="*/ 58 w 520"/>
                  <a:gd name="T23" fmla="*/ 200 h 459"/>
                  <a:gd name="T24" fmla="*/ 44 w 520"/>
                  <a:gd name="T25" fmla="*/ 267 h 459"/>
                  <a:gd name="T26" fmla="*/ 64 w 520"/>
                  <a:gd name="T27" fmla="*/ 287 h 459"/>
                  <a:gd name="T28" fmla="*/ 58 w 520"/>
                  <a:gd name="T29" fmla="*/ 327 h 459"/>
                  <a:gd name="T30" fmla="*/ 78 w 520"/>
                  <a:gd name="T31" fmla="*/ 328 h 459"/>
                  <a:gd name="T32" fmla="*/ 98 w 520"/>
                  <a:gd name="T33" fmla="*/ 307 h 459"/>
                  <a:gd name="T34" fmla="*/ 107 w 520"/>
                  <a:gd name="T35" fmla="*/ 313 h 459"/>
                  <a:gd name="T36" fmla="*/ 148 w 520"/>
                  <a:gd name="T37" fmla="*/ 331 h 459"/>
                  <a:gd name="T38" fmla="*/ 157 w 520"/>
                  <a:gd name="T39" fmla="*/ 327 h 459"/>
                  <a:gd name="T40" fmla="*/ 158 w 520"/>
                  <a:gd name="T41" fmla="*/ 311 h 459"/>
                  <a:gd name="T42" fmla="*/ 165 w 520"/>
                  <a:gd name="T43" fmla="*/ 302 h 459"/>
                  <a:gd name="T44" fmla="*/ 223 w 520"/>
                  <a:gd name="T45" fmla="*/ 264 h 459"/>
                  <a:gd name="T46" fmla="*/ 234 w 520"/>
                  <a:gd name="T47" fmla="*/ 277 h 459"/>
                  <a:gd name="T48" fmla="*/ 268 w 520"/>
                  <a:gd name="T49" fmla="*/ 287 h 459"/>
                  <a:gd name="T50" fmla="*/ 288 w 520"/>
                  <a:gd name="T51" fmla="*/ 261 h 459"/>
                  <a:gd name="T52" fmla="*/ 296 w 520"/>
                  <a:gd name="T53" fmla="*/ 267 h 459"/>
                  <a:gd name="T54" fmla="*/ 311 w 520"/>
                  <a:gd name="T55" fmla="*/ 267 h 459"/>
                  <a:gd name="T56" fmla="*/ 311 w 520"/>
                  <a:gd name="T57" fmla="*/ 259 h 459"/>
                  <a:gd name="T58" fmla="*/ 329 w 520"/>
                  <a:gd name="T59" fmla="*/ 252 h 459"/>
                  <a:gd name="T60" fmla="*/ 329 w 520"/>
                  <a:gd name="T61" fmla="*/ 246 h 459"/>
                  <a:gd name="T62" fmla="*/ 336 w 520"/>
                  <a:gd name="T63" fmla="*/ 238 h 459"/>
                  <a:gd name="T64" fmla="*/ 341 w 520"/>
                  <a:gd name="T65" fmla="*/ 240 h 459"/>
                  <a:gd name="T66" fmla="*/ 359 w 520"/>
                  <a:gd name="T67" fmla="*/ 221 h 459"/>
                  <a:gd name="T68" fmla="*/ 344 w 520"/>
                  <a:gd name="T69" fmla="*/ 192 h 459"/>
                  <a:gd name="T70" fmla="*/ 351 w 520"/>
                  <a:gd name="T71" fmla="*/ 152 h 459"/>
                  <a:gd name="T72" fmla="*/ 342 w 520"/>
                  <a:gd name="T73" fmla="*/ 138 h 459"/>
                  <a:gd name="T74" fmla="*/ 315 w 520"/>
                  <a:gd name="T75" fmla="*/ 147 h 459"/>
                  <a:gd name="T76" fmla="*/ 312 w 520"/>
                  <a:gd name="T77" fmla="*/ 143 h 459"/>
                  <a:gd name="T78" fmla="*/ 342 w 520"/>
                  <a:gd name="T79" fmla="*/ 107 h 459"/>
                  <a:gd name="T80" fmla="*/ 329 w 520"/>
                  <a:gd name="T81" fmla="*/ 51 h 459"/>
                  <a:gd name="T82" fmla="*/ 309 w 520"/>
                  <a:gd name="T83" fmla="*/ 67 h 459"/>
                  <a:gd name="T84" fmla="*/ 291 w 520"/>
                  <a:gd name="T85" fmla="*/ 48 h 459"/>
                  <a:gd name="T86" fmla="*/ 274 w 520"/>
                  <a:gd name="T87" fmla="*/ 24 h 459"/>
                  <a:gd name="T88" fmla="*/ 273 w 520"/>
                  <a:gd name="T89" fmla="*/ 10 h 459"/>
                  <a:gd name="T90" fmla="*/ 261 w 520"/>
                  <a:gd name="T91" fmla="*/ 6 h 459"/>
                  <a:gd name="T92" fmla="*/ 248 w 520"/>
                  <a:gd name="T93" fmla="*/ 12 h 459"/>
                  <a:gd name="T94" fmla="*/ 225 w 520"/>
                  <a:gd name="T95" fmla="*/ 0 h 459"/>
                  <a:gd name="T96" fmla="*/ 213 w 520"/>
                  <a:gd name="T97" fmla="*/ 28 h 459"/>
                  <a:gd name="T98" fmla="*/ 195 w 520"/>
                  <a:gd name="T99" fmla="*/ 29 h 459"/>
                  <a:gd name="T100" fmla="*/ 180 w 520"/>
                  <a:gd name="T101" fmla="*/ 51 h 459"/>
                  <a:gd name="T102" fmla="*/ 172 w 520"/>
                  <a:gd name="T103" fmla="*/ 46 h 459"/>
                  <a:gd name="T104" fmla="*/ 158 w 520"/>
                  <a:gd name="T105" fmla="*/ 51 h 459"/>
                  <a:gd name="T106" fmla="*/ 136 w 520"/>
                  <a:gd name="T107" fmla="*/ 39 h 459"/>
                  <a:gd name="T108" fmla="*/ 119 w 520"/>
                  <a:gd name="T109" fmla="*/ 59 h 459"/>
                  <a:gd name="T110" fmla="*/ 119 w 520"/>
                  <a:gd name="T111" fmla="*/ 68 h 459"/>
                  <a:gd name="T112" fmla="*/ 152 w 520"/>
                  <a:gd name="T113" fmla="*/ 89 h 459"/>
                  <a:gd name="T114" fmla="*/ 160 w 520"/>
                  <a:gd name="T115" fmla="*/ 102 h 459"/>
                  <a:gd name="T116" fmla="*/ 136 w 520"/>
                  <a:gd name="T117" fmla="*/ 111 h 459"/>
                  <a:gd name="T118" fmla="*/ 100 w 520"/>
                  <a:gd name="T119" fmla="*/ 110 h 459"/>
                  <a:gd name="T120" fmla="*/ 100 w 520"/>
                  <a:gd name="T121" fmla="*/ 110 h 4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0"/>
                  <a:gd name="T184" fmla="*/ 0 h 459"/>
                  <a:gd name="T185" fmla="*/ 520 w 520"/>
                  <a:gd name="T186" fmla="*/ 459 h 4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0" h="459">
                    <a:moveTo>
                      <a:pt x="145" y="153"/>
                    </a:moveTo>
                    <a:lnTo>
                      <a:pt x="131" y="190"/>
                    </a:lnTo>
                    <a:lnTo>
                      <a:pt x="109" y="197"/>
                    </a:lnTo>
                    <a:lnTo>
                      <a:pt x="61" y="190"/>
                    </a:lnTo>
                    <a:lnTo>
                      <a:pt x="50" y="201"/>
                    </a:lnTo>
                    <a:lnTo>
                      <a:pt x="24" y="192"/>
                    </a:lnTo>
                    <a:lnTo>
                      <a:pt x="0" y="226"/>
                    </a:lnTo>
                    <a:lnTo>
                      <a:pt x="11" y="236"/>
                    </a:lnTo>
                    <a:lnTo>
                      <a:pt x="11" y="258"/>
                    </a:lnTo>
                    <a:lnTo>
                      <a:pt x="21" y="279"/>
                    </a:lnTo>
                    <a:lnTo>
                      <a:pt x="70" y="263"/>
                    </a:lnTo>
                    <a:lnTo>
                      <a:pt x="85" y="276"/>
                    </a:lnTo>
                    <a:lnTo>
                      <a:pt x="64" y="369"/>
                    </a:lnTo>
                    <a:lnTo>
                      <a:pt x="92" y="398"/>
                    </a:lnTo>
                    <a:lnTo>
                      <a:pt x="83" y="451"/>
                    </a:lnTo>
                    <a:lnTo>
                      <a:pt x="112" y="453"/>
                    </a:lnTo>
                    <a:lnTo>
                      <a:pt x="142" y="424"/>
                    </a:lnTo>
                    <a:lnTo>
                      <a:pt x="155" y="433"/>
                    </a:lnTo>
                    <a:lnTo>
                      <a:pt x="214" y="458"/>
                    </a:lnTo>
                    <a:lnTo>
                      <a:pt x="226" y="451"/>
                    </a:lnTo>
                    <a:lnTo>
                      <a:pt x="228" y="431"/>
                    </a:lnTo>
                    <a:lnTo>
                      <a:pt x="238" y="419"/>
                    </a:lnTo>
                    <a:lnTo>
                      <a:pt x="322" y="364"/>
                    </a:lnTo>
                    <a:lnTo>
                      <a:pt x="337" y="383"/>
                    </a:lnTo>
                    <a:lnTo>
                      <a:pt x="387" y="398"/>
                    </a:lnTo>
                    <a:lnTo>
                      <a:pt x="416" y="361"/>
                    </a:lnTo>
                    <a:lnTo>
                      <a:pt x="429" y="369"/>
                    </a:lnTo>
                    <a:lnTo>
                      <a:pt x="449" y="369"/>
                    </a:lnTo>
                    <a:lnTo>
                      <a:pt x="449" y="358"/>
                    </a:lnTo>
                    <a:lnTo>
                      <a:pt x="475" y="349"/>
                    </a:lnTo>
                    <a:lnTo>
                      <a:pt x="475" y="340"/>
                    </a:lnTo>
                    <a:lnTo>
                      <a:pt x="486" y="329"/>
                    </a:lnTo>
                    <a:lnTo>
                      <a:pt x="492" y="332"/>
                    </a:lnTo>
                    <a:lnTo>
                      <a:pt x="519" y="305"/>
                    </a:lnTo>
                    <a:lnTo>
                      <a:pt x="497" y="265"/>
                    </a:lnTo>
                    <a:lnTo>
                      <a:pt x="508" y="209"/>
                    </a:lnTo>
                    <a:lnTo>
                      <a:pt x="494" y="192"/>
                    </a:lnTo>
                    <a:lnTo>
                      <a:pt x="456" y="204"/>
                    </a:lnTo>
                    <a:lnTo>
                      <a:pt x="451" y="197"/>
                    </a:lnTo>
                    <a:lnTo>
                      <a:pt x="494" y="148"/>
                    </a:lnTo>
                    <a:lnTo>
                      <a:pt x="475" y="71"/>
                    </a:lnTo>
                    <a:lnTo>
                      <a:pt x="446" y="93"/>
                    </a:lnTo>
                    <a:lnTo>
                      <a:pt x="420" y="66"/>
                    </a:lnTo>
                    <a:lnTo>
                      <a:pt x="396" y="33"/>
                    </a:lnTo>
                    <a:lnTo>
                      <a:pt x="394" y="13"/>
                    </a:lnTo>
                    <a:lnTo>
                      <a:pt x="377" y="9"/>
                    </a:lnTo>
                    <a:lnTo>
                      <a:pt x="357" y="16"/>
                    </a:lnTo>
                    <a:lnTo>
                      <a:pt x="324" y="0"/>
                    </a:lnTo>
                    <a:lnTo>
                      <a:pt x="308" y="38"/>
                    </a:lnTo>
                    <a:lnTo>
                      <a:pt x="281" y="40"/>
                    </a:lnTo>
                    <a:lnTo>
                      <a:pt x="260" y="71"/>
                    </a:lnTo>
                    <a:lnTo>
                      <a:pt x="248" y="64"/>
                    </a:lnTo>
                    <a:lnTo>
                      <a:pt x="228" y="71"/>
                    </a:lnTo>
                    <a:lnTo>
                      <a:pt x="197" y="53"/>
                    </a:lnTo>
                    <a:lnTo>
                      <a:pt x="173" y="81"/>
                    </a:lnTo>
                    <a:lnTo>
                      <a:pt x="173" y="95"/>
                    </a:lnTo>
                    <a:lnTo>
                      <a:pt x="221" y="122"/>
                    </a:lnTo>
                    <a:lnTo>
                      <a:pt x="232" y="141"/>
                    </a:lnTo>
                    <a:lnTo>
                      <a:pt x="197" y="154"/>
                    </a:lnTo>
                    <a:lnTo>
                      <a:pt x="145" y="153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8" name="Freeform 1076"/>
              <p:cNvSpPr>
                <a:spLocks/>
              </p:cNvSpPr>
              <p:nvPr/>
            </p:nvSpPr>
            <p:spPr bwMode="auto">
              <a:xfrm rot="356891">
                <a:off x="7850676" y="4416444"/>
                <a:ext cx="492593" cy="582772"/>
              </a:xfrm>
              <a:custGeom>
                <a:avLst/>
                <a:gdLst>
                  <a:gd name="T0" fmla="*/ 164 w 327"/>
                  <a:gd name="T1" fmla="*/ 264 h 381"/>
                  <a:gd name="T2" fmla="*/ 129 w 327"/>
                  <a:gd name="T3" fmla="*/ 277 h 381"/>
                  <a:gd name="T4" fmla="*/ 109 w 327"/>
                  <a:gd name="T5" fmla="*/ 256 h 381"/>
                  <a:gd name="T6" fmla="*/ 97 w 327"/>
                  <a:gd name="T7" fmla="*/ 274 h 381"/>
                  <a:gd name="T8" fmla="*/ 74 w 327"/>
                  <a:gd name="T9" fmla="*/ 274 h 381"/>
                  <a:gd name="T10" fmla="*/ 65 w 327"/>
                  <a:gd name="T11" fmla="*/ 254 h 381"/>
                  <a:gd name="T12" fmla="*/ 54 w 327"/>
                  <a:gd name="T13" fmla="*/ 224 h 381"/>
                  <a:gd name="T14" fmla="*/ 35 w 327"/>
                  <a:gd name="T15" fmla="*/ 223 h 381"/>
                  <a:gd name="T16" fmla="*/ 13 w 327"/>
                  <a:gd name="T17" fmla="*/ 180 h 381"/>
                  <a:gd name="T18" fmla="*/ 0 w 327"/>
                  <a:gd name="T19" fmla="*/ 158 h 381"/>
                  <a:gd name="T20" fmla="*/ 10 w 327"/>
                  <a:gd name="T21" fmla="*/ 149 h 381"/>
                  <a:gd name="T22" fmla="*/ 13 w 327"/>
                  <a:gd name="T23" fmla="*/ 145 h 381"/>
                  <a:gd name="T24" fmla="*/ 36 w 327"/>
                  <a:gd name="T25" fmla="*/ 111 h 381"/>
                  <a:gd name="T26" fmla="*/ 35 w 327"/>
                  <a:gd name="T27" fmla="*/ 85 h 381"/>
                  <a:gd name="T28" fmla="*/ 42 w 327"/>
                  <a:gd name="T29" fmla="*/ 72 h 381"/>
                  <a:gd name="T30" fmla="*/ 59 w 327"/>
                  <a:gd name="T31" fmla="*/ 69 h 381"/>
                  <a:gd name="T32" fmla="*/ 65 w 327"/>
                  <a:gd name="T33" fmla="*/ 61 h 381"/>
                  <a:gd name="T34" fmla="*/ 59 w 327"/>
                  <a:gd name="T35" fmla="*/ 48 h 381"/>
                  <a:gd name="T36" fmla="*/ 68 w 327"/>
                  <a:gd name="T37" fmla="*/ 35 h 381"/>
                  <a:gd name="T38" fmla="*/ 68 w 327"/>
                  <a:gd name="T39" fmla="*/ 10 h 381"/>
                  <a:gd name="T40" fmla="*/ 80 w 327"/>
                  <a:gd name="T41" fmla="*/ 4 h 381"/>
                  <a:gd name="T42" fmla="*/ 101 w 327"/>
                  <a:gd name="T43" fmla="*/ 15 h 381"/>
                  <a:gd name="T44" fmla="*/ 129 w 327"/>
                  <a:gd name="T45" fmla="*/ 21 h 381"/>
                  <a:gd name="T46" fmla="*/ 146 w 327"/>
                  <a:gd name="T47" fmla="*/ 0 h 381"/>
                  <a:gd name="T48" fmla="*/ 168 w 327"/>
                  <a:gd name="T49" fmla="*/ 18 h 381"/>
                  <a:gd name="T50" fmla="*/ 158 w 327"/>
                  <a:gd name="T51" fmla="*/ 26 h 381"/>
                  <a:gd name="T52" fmla="*/ 146 w 327"/>
                  <a:gd name="T53" fmla="*/ 43 h 381"/>
                  <a:gd name="T54" fmla="*/ 129 w 327"/>
                  <a:gd name="T55" fmla="*/ 48 h 381"/>
                  <a:gd name="T56" fmla="*/ 123 w 327"/>
                  <a:gd name="T57" fmla="*/ 53 h 381"/>
                  <a:gd name="T58" fmla="*/ 140 w 327"/>
                  <a:gd name="T59" fmla="*/ 62 h 381"/>
                  <a:gd name="T60" fmla="*/ 170 w 327"/>
                  <a:gd name="T61" fmla="*/ 48 h 381"/>
                  <a:gd name="T62" fmla="*/ 221 w 327"/>
                  <a:gd name="T63" fmla="*/ 70 h 381"/>
                  <a:gd name="T64" fmla="*/ 227 w 327"/>
                  <a:gd name="T65" fmla="*/ 115 h 381"/>
                  <a:gd name="T66" fmla="*/ 206 w 327"/>
                  <a:gd name="T67" fmla="*/ 115 h 381"/>
                  <a:gd name="T68" fmla="*/ 204 w 327"/>
                  <a:gd name="T69" fmla="*/ 129 h 381"/>
                  <a:gd name="T70" fmla="*/ 215 w 327"/>
                  <a:gd name="T71" fmla="*/ 148 h 381"/>
                  <a:gd name="T72" fmla="*/ 206 w 327"/>
                  <a:gd name="T73" fmla="*/ 158 h 381"/>
                  <a:gd name="T74" fmla="*/ 217 w 327"/>
                  <a:gd name="T75" fmla="*/ 176 h 381"/>
                  <a:gd name="T76" fmla="*/ 200 w 327"/>
                  <a:gd name="T77" fmla="*/ 198 h 381"/>
                  <a:gd name="T78" fmla="*/ 192 w 327"/>
                  <a:gd name="T79" fmla="*/ 187 h 381"/>
                  <a:gd name="T80" fmla="*/ 168 w 327"/>
                  <a:gd name="T81" fmla="*/ 254 h 381"/>
                  <a:gd name="T82" fmla="*/ 164 w 327"/>
                  <a:gd name="T83" fmla="*/ 264 h 381"/>
                  <a:gd name="T84" fmla="*/ 164 w 327"/>
                  <a:gd name="T85" fmla="*/ 264 h 3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7"/>
                  <a:gd name="T130" fmla="*/ 0 h 381"/>
                  <a:gd name="T131" fmla="*/ 327 w 327"/>
                  <a:gd name="T132" fmla="*/ 381 h 38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7" h="381">
                    <a:moveTo>
                      <a:pt x="236" y="361"/>
                    </a:moveTo>
                    <a:lnTo>
                      <a:pt x="186" y="380"/>
                    </a:lnTo>
                    <a:lnTo>
                      <a:pt x="157" y="351"/>
                    </a:lnTo>
                    <a:lnTo>
                      <a:pt x="139" y="375"/>
                    </a:lnTo>
                    <a:lnTo>
                      <a:pt x="107" y="375"/>
                    </a:lnTo>
                    <a:lnTo>
                      <a:pt x="93" y="348"/>
                    </a:lnTo>
                    <a:lnTo>
                      <a:pt x="78" y="308"/>
                    </a:lnTo>
                    <a:lnTo>
                      <a:pt x="50" y="305"/>
                    </a:lnTo>
                    <a:lnTo>
                      <a:pt x="19" y="247"/>
                    </a:lnTo>
                    <a:lnTo>
                      <a:pt x="0" y="218"/>
                    </a:lnTo>
                    <a:lnTo>
                      <a:pt x="14" y="204"/>
                    </a:lnTo>
                    <a:lnTo>
                      <a:pt x="19" y="199"/>
                    </a:lnTo>
                    <a:lnTo>
                      <a:pt x="52" y="152"/>
                    </a:lnTo>
                    <a:lnTo>
                      <a:pt x="50" y="115"/>
                    </a:lnTo>
                    <a:lnTo>
                      <a:pt x="60" y="99"/>
                    </a:lnTo>
                    <a:lnTo>
                      <a:pt x="86" y="95"/>
                    </a:lnTo>
                    <a:lnTo>
                      <a:pt x="93" y="84"/>
                    </a:lnTo>
                    <a:lnTo>
                      <a:pt x="84" y="66"/>
                    </a:lnTo>
                    <a:lnTo>
                      <a:pt x="98" y="48"/>
                    </a:lnTo>
                    <a:lnTo>
                      <a:pt x="98" y="13"/>
                    </a:lnTo>
                    <a:lnTo>
                      <a:pt x="115" y="4"/>
                    </a:lnTo>
                    <a:lnTo>
                      <a:pt x="146" y="21"/>
                    </a:lnTo>
                    <a:lnTo>
                      <a:pt x="184" y="28"/>
                    </a:lnTo>
                    <a:lnTo>
                      <a:pt x="210" y="0"/>
                    </a:lnTo>
                    <a:lnTo>
                      <a:pt x="240" y="24"/>
                    </a:lnTo>
                    <a:lnTo>
                      <a:pt x="227" y="35"/>
                    </a:lnTo>
                    <a:lnTo>
                      <a:pt x="210" y="59"/>
                    </a:lnTo>
                    <a:lnTo>
                      <a:pt x="186" y="66"/>
                    </a:lnTo>
                    <a:lnTo>
                      <a:pt x="177" y="72"/>
                    </a:lnTo>
                    <a:lnTo>
                      <a:pt x="201" y="86"/>
                    </a:lnTo>
                    <a:lnTo>
                      <a:pt x="244" y="66"/>
                    </a:lnTo>
                    <a:lnTo>
                      <a:pt x="317" y="97"/>
                    </a:lnTo>
                    <a:lnTo>
                      <a:pt x="326" y="158"/>
                    </a:lnTo>
                    <a:lnTo>
                      <a:pt x="295" y="158"/>
                    </a:lnTo>
                    <a:lnTo>
                      <a:pt x="292" y="177"/>
                    </a:lnTo>
                    <a:lnTo>
                      <a:pt x="308" y="202"/>
                    </a:lnTo>
                    <a:lnTo>
                      <a:pt x="295" y="218"/>
                    </a:lnTo>
                    <a:lnTo>
                      <a:pt x="311" y="242"/>
                    </a:lnTo>
                    <a:lnTo>
                      <a:pt x="287" y="271"/>
                    </a:lnTo>
                    <a:lnTo>
                      <a:pt x="275" y="257"/>
                    </a:lnTo>
                    <a:lnTo>
                      <a:pt x="240" y="348"/>
                    </a:lnTo>
                    <a:lnTo>
                      <a:pt x="236" y="361"/>
                    </a:lnTo>
                  </a:path>
                </a:pathLst>
              </a:custGeom>
              <a:solidFill>
                <a:srgbClr val="B1BDCB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29" name="Freeform 1077"/>
              <p:cNvSpPr>
                <a:spLocks/>
              </p:cNvSpPr>
              <p:nvPr/>
            </p:nvSpPr>
            <p:spPr bwMode="auto">
              <a:xfrm rot="356891">
                <a:off x="7425226" y="3948355"/>
                <a:ext cx="613194" cy="742482"/>
              </a:xfrm>
              <a:custGeom>
                <a:avLst/>
                <a:gdLst>
                  <a:gd name="T0" fmla="*/ 68 w 406"/>
                  <a:gd name="T1" fmla="*/ 0 h 488"/>
                  <a:gd name="T2" fmla="*/ 116 w 406"/>
                  <a:gd name="T3" fmla="*/ 30 h 488"/>
                  <a:gd name="T4" fmla="*/ 155 w 406"/>
                  <a:gd name="T5" fmla="*/ 47 h 488"/>
                  <a:gd name="T6" fmla="*/ 174 w 406"/>
                  <a:gd name="T7" fmla="*/ 50 h 488"/>
                  <a:gd name="T8" fmla="*/ 183 w 406"/>
                  <a:gd name="T9" fmla="*/ 93 h 488"/>
                  <a:gd name="T10" fmla="*/ 213 w 406"/>
                  <a:gd name="T11" fmla="*/ 111 h 488"/>
                  <a:gd name="T12" fmla="*/ 237 w 406"/>
                  <a:gd name="T13" fmla="*/ 96 h 488"/>
                  <a:gd name="T14" fmla="*/ 245 w 406"/>
                  <a:gd name="T15" fmla="*/ 120 h 488"/>
                  <a:gd name="T16" fmla="*/ 217 w 406"/>
                  <a:gd name="T17" fmla="*/ 135 h 488"/>
                  <a:gd name="T18" fmla="*/ 205 w 406"/>
                  <a:gd name="T19" fmla="*/ 159 h 488"/>
                  <a:gd name="T20" fmla="*/ 237 w 406"/>
                  <a:gd name="T21" fmla="*/ 188 h 488"/>
                  <a:gd name="T22" fmla="*/ 285 w 406"/>
                  <a:gd name="T23" fmla="*/ 211 h 488"/>
                  <a:gd name="T24" fmla="*/ 275 w 406"/>
                  <a:gd name="T25" fmla="*/ 250 h 488"/>
                  <a:gd name="T26" fmla="*/ 276 w 406"/>
                  <a:gd name="T27" fmla="*/ 271 h 488"/>
                  <a:gd name="T28" fmla="*/ 251 w 406"/>
                  <a:gd name="T29" fmla="*/ 286 h 488"/>
                  <a:gd name="T30" fmla="*/ 229 w 406"/>
                  <a:gd name="T31" fmla="*/ 346 h 488"/>
                  <a:gd name="T32" fmla="*/ 213 w 406"/>
                  <a:gd name="T33" fmla="*/ 337 h 488"/>
                  <a:gd name="T34" fmla="*/ 165 w 406"/>
                  <a:gd name="T35" fmla="*/ 321 h 488"/>
                  <a:gd name="T36" fmla="*/ 130 w 406"/>
                  <a:gd name="T37" fmla="*/ 343 h 488"/>
                  <a:gd name="T38" fmla="*/ 140 w 406"/>
                  <a:gd name="T39" fmla="*/ 316 h 488"/>
                  <a:gd name="T40" fmla="*/ 99 w 406"/>
                  <a:gd name="T41" fmla="*/ 330 h 488"/>
                  <a:gd name="T42" fmla="*/ 79 w 406"/>
                  <a:gd name="T43" fmla="*/ 256 h 488"/>
                  <a:gd name="T44" fmla="*/ 60 w 406"/>
                  <a:gd name="T45" fmla="*/ 244 h 488"/>
                  <a:gd name="T46" fmla="*/ 46 w 406"/>
                  <a:gd name="T47" fmla="*/ 207 h 488"/>
                  <a:gd name="T48" fmla="*/ 64 w 406"/>
                  <a:gd name="T49" fmla="*/ 182 h 488"/>
                  <a:gd name="T50" fmla="*/ 53 w 406"/>
                  <a:gd name="T51" fmla="*/ 147 h 488"/>
                  <a:gd name="T52" fmla="*/ 17 w 406"/>
                  <a:gd name="T53" fmla="*/ 143 h 488"/>
                  <a:gd name="T54" fmla="*/ 17 w 406"/>
                  <a:gd name="T55" fmla="*/ 108 h 488"/>
                  <a:gd name="T56" fmla="*/ 32 w 406"/>
                  <a:gd name="T57" fmla="*/ 80 h 488"/>
                  <a:gd name="T58" fmla="*/ 37 w 406"/>
                  <a:gd name="T59" fmla="*/ 42 h 488"/>
                  <a:gd name="T60" fmla="*/ 60 w 406"/>
                  <a:gd name="T61" fmla="*/ 65 h 488"/>
                  <a:gd name="T62" fmla="*/ 85 w 406"/>
                  <a:gd name="T63" fmla="*/ 45 h 488"/>
                  <a:gd name="T64" fmla="*/ 60 w 406"/>
                  <a:gd name="T65" fmla="*/ 17 h 488"/>
                  <a:gd name="T66" fmla="*/ 56 w 406"/>
                  <a:gd name="T67" fmla="*/ 4 h 4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6"/>
                  <a:gd name="T103" fmla="*/ 0 h 488"/>
                  <a:gd name="T104" fmla="*/ 406 w 406"/>
                  <a:gd name="T105" fmla="*/ 488 h 4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6" h="488">
                    <a:moveTo>
                      <a:pt x="80" y="4"/>
                    </a:moveTo>
                    <a:lnTo>
                      <a:pt x="96" y="0"/>
                    </a:lnTo>
                    <a:lnTo>
                      <a:pt x="144" y="19"/>
                    </a:lnTo>
                    <a:lnTo>
                      <a:pt x="165" y="41"/>
                    </a:lnTo>
                    <a:lnTo>
                      <a:pt x="205" y="52"/>
                    </a:lnTo>
                    <a:lnTo>
                      <a:pt x="220" y="66"/>
                    </a:lnTo>
                    <a:lnTo>
                      <a:pt x="242" y="62"/>
                    </a:lnTo>
                    <a:lnTo>
                      <a:pt x="247" y="70"/>
                    </a:lnTo>
                    <a:lnTo>
                      <a:pt x="240" y="117"/>
                    </a:lnTo>
                    <a:lnTo>
                      <a:pt x="261" y="130"/>
                    </a:lnTo>
                    <a:lnTo>
                      <a:pt x="271" y="147"/>
                    </a:lnTo>
                    <a:lnTo>
                      <a:pt x="304" y="154"/>
                    </a:lnTo>
                    <a:lnTo>
                      <a:pt x="316" y="132"/>
                    </a:lnTo>
                    <a:lnTo>
                      <a:pt x="337" y="134"/>
                    </a:lnTo>
                    <a:lnTo>
                      <a:pt x="350" y="151"/>
                    </a:lnTo>
                    <a:lnTo>
                      <a:pt x="347" y="168"/>
                    </a:lnTo>
                    <a:lnTo>
                      <a:pt x="308" y="172"/>
                    </a:lnTo>
                    <a:lnTo>
                      <a:pt x="308" y="189"/>
                    </a:lnTo>
                    <a:lnTo>
                      <a:pt x="308" y="202"/>
                    </a:lnTo>
                    <a:lnTo>
                      <a:pt x="292" y="221"/>
                    </a:lnTo>
                    <a:lnTo>
                      <a:pt x="304" y="240"/>
                    </a:lnTo>
                    <a:lnTo>
                      <a:pt x="337" y="262"/>
                    </a:lnTo>
                    <a:lnTo>
                      <a:pt x="338" y="288"/>
                    </a:lnTo>
                    <a:lnTo>
                      <a:pt x="405" y="295"/>
                    </a:lnTo>
                    <a:lnTo>
                      <a:pt x="405" y="330"/>
                    </a:lnTo>
                    <a:lnTo>
                      <a:pt x="391" y="348"/>
                    </a:lnTo>
                    <a:lnTo>
                      <a:pt x="400" y="366"/>
                    </a:lnTo>
                    <a:lnTo>
                      <a:pt x="393" y="377"/>
                    </a:lnTo>
                    <a:lnTo>
                      <a:pt x="367" y="381"/>
                    </a:lnTo>
                    <a:lnTo>
                      <a:pt x="356" y="397"/>
                    </a:lnTo>
                    <a:lnTo>
                      <a:pt x="359" y="434"/>
                    </a:lnTo>
                    <a:lnTo>
                      <a:pt x="326" y="481"/>
                    </a:lnTo>
                    <a:lnTo>
                      <a:pt x="321" y="487"/>
                    </a:lnTo>
                    <a:lnTo>
                      <a:pt x="302" y="469"/>
                    </a:lnTo>
                    <a:lnTo>
                      <a:pt x="256" y="469"/>
                    </a:lnTo>
                    <a:lnTo>
                      <a:pt x="235" y="447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201" y="450"/>
                    </a:lnTo>
                    <a:lnTo>
                      <a:pt x="199" y="440"/>
                    </a:lnTo>
                    <a:lnTo>
                      <a:pt x="185" y="436"/>
                    </a:lnTo>
                    <a:lnTo>
                      <a:pt x="141" y="460"/>
                    </a:lnTo>
                    <a:lnTo>
                      <a:pt x="100" y="381"/>
                    </a:lnTo>
                    <a:lnTo>
                      <a:pt x="113" y="356"/>
                    </a:lnTo>
                    <a:lnTo>
                      <a:pt x="108" y="348"/>
                    </a:lnTo>
                    <a:lnTo>
                      <a:pt x="86" y="341"/>
                    </a:lnTo>
                    <a:lnTo>
                      <a:pt x="50" y="320"/>
                    </a:lnTo>
                    <a:lnTo>
                      <a:pt x="65" y="288"/>
                    </a:lnTo>
                    <a:lnTo>
                      <a:pt x="86" y="277"/>
                    </a:lnTo>
                    <a:lnTo>
                      <a:pt x="91" y="253"/>
                    </a:lnTo>
                    <a:lnTo>
                      <a:pt x="82" y="209"/>
                    </a:lnTo>
                    <a:lnTo>
                      <a:pt x="77" y="204"/>
                    </a:lnTo>
                    <a:lnTo>
                      <a:pt x="56" y="226"/>
                    </a:lnTo>
                    <a:lnTo>
                      <a:pt x="24" y="200"/>
                    </a:lnTo>
                    <a:lnTo>
                      <a:pt x="0" y="170"/>
                    </a:lnTo>
                    <a:lnTo>
                      <a:pt x="24" y="151"/>
                    </a:lnTo>
                    <a:lnTo>
                      <a:pt x="29" y="120"/>
                    </a:lnTo>
                    <a:lnTo>
                      <a:pt x="45" y="110"/>
                    </a:lnTo>
                    <a:lnTo>
                      <a:pt x="43" y="67"/>
                    </a:lnTo>
                    <a:lnTo>
                      <a:pt x="53" y="59"/>
                    </a:lnTo>
                    <a:lnTo>
                      <a:pt x="74" y="72"/>
                    </a:lnTo>
                    <a:lnTo>
                      <a:pt x="86" y="90"/>
                    </a:lnTo>
                    <a:lnTo>
                      <a:pt x="113" y="72"/>
                    </a:lnTo>
                    <a:lnTo>
                      <a:pt x="122" y="62"/>
                    </a:lnTo>
                    <a:lnTo>
                      <a:pt x="117" y="41"/>
                    </a:lnTo>
                    <a:lnTo>
                      <a:pt x="86" y="24"/>
                    </a:lnTo>
                    <a:lnTo>
                      <a:pt x="80" y="4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30" name="Freeform 1078"/>
              <p:cNvSpPr>
                <a:spLocks/>
              </p:cNvSpPr>
              <p:nvPr/>
            </p:nvSpPr>
            <p:spPr bwMode="auto">
              <a:xfrm rot="356891">
                <a:off x="8201370" y="4356552"/>
                <a:ext cx="108710" cy="113836"/>
              </a:xfrm>
              <a:custGeom>
                <a:avLst/>
                <a:gdLst>
                  <a:gd name="T0" fmla="*/ 19 w 73"/>
                  <a:gd name="T1" fmla="*/ 51 h 76"/>
                  <a:gd name="T2" fmla="*/ 0 w 73"/>
                  <a:gd name="T3" fmla="*/ 34 h 76"/>
                  <a:gd name="T4" fmla="*/ 9 w 73"/>
                  <a:gd name="T5" fmla="*/ 23 h 76"/>
                  <a:gd name="T6" fmla="*/ 16 w 73"/>
                  <a:gd name="T7" fmla="*/ 0 h 76"/>
                  <a:gd name="T8" fmla="*/ 38 w 73"/>
                  <a:gd name="T9" fmla="*/ 9 h 76"/>
                  <a:gd name="T10" fmla="*/ 48 w 73"/>
                  <a:gd name="T11" fmla="*/ 24 h 76"/>
                  <a:gd name="T12" fmla="*/ 40 w 73"/>
                  <a:gd name="T13" fmla="*/ 34 h 76"/>
                  <a:gd name="T14" fmla="*/ 19 w 73"/>
                  <a:gd name="T15" fmla="*/ 51 h 76"/>
                  <a:gd name="T16" fmla="*/ 19 w 73"/>
                  <a:gd name="T17" fmla="*/ 51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76"/>
                  <a:gd name="T29" fmla="*/ 73 w 73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76">
                    <a:moveTo>
                      <a:pt x="29" y="75"/>
                    </a:moveTo>
                    <a:lnTo>
                      <a:pt x="0" y="50"/>
                    </a:lnTo>
                    <a:lnTo>
                      <a:pt x="12" y="33"/>
                    </a:lnTo>
                    <a:lnTo>
                      <a:pt x="24" y="0"/>
                    </a:lnTo>
                    <a:lnTo>
                      <a:pt x="56" y="13"/>
                    </a:lnTo>
                    <a:lnTo>
                      <a:pt x="72" y="35"/>
                    </a:lnTo>
                    <a:lnTo>
                      <a:pt x="60" y="50"/>
                    </a:lnTo>
                    <a:lnTo>
                      <a:pt x="29" y="75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31" name="Freeform 1079"/>
              <p:cNvSpPr>
                <a:spLocks/>
              </p:cNvSpPr>
              <p:nvPr/>
            </p:nvSpPr>
            <p:spPr bwMode="auto">
              <a:xfrm rot="356891">
                <a:off x="7589945" y="3858013"/>
                <a:ext cx="721903" cy="586168"/>
              </a:xfrm>
              <a:custGeom>
                <a:avLst/>
                <a:gdLst>
                  <a:gd name="T0" fmla="*/ 312 w 478"/>
                  <a:gd name="T1" fmla="*/ 219 h 385"/>
                  <a:gd name="T2" fmla="*/ 304 w 478"/>
                  <a:gd name="T3" fmla="*/ 243 h 385"/>
                  <a:gd name="T4" fmla="*/ 295 w 478"/>
                  <a:gd name="T5" fmla="*/ 255 h 385"/>
                  <a:gd name="T6" fmla="*/ 277 w 478"/>
                  <a:gd name="T7" fmla="*/ 276 h 385"/>
                  <a:gd name="T8" fmla="*/ 251 w 478"/>
                  <a:gd name="T9" fmla="*/ 272 h 385"/>
                  <a:gd name="T10" fmla="*/ 229 w 478"/>
                  <a:gd name="T11" fmla="*/ 259 h 385"/>
                  <a:gd name="T12" fmla="*/ 217 w 478"/>
                  <a:gd name="T13" fmla="*/ 266 h 385"/>
                  <a:gd name="T14" fmla="*/ 170 w 478"/>
                  <a:gd name="T15" fmla="*/ 260 h 385"/>
                  <a:gd name="T16" fmla="*/ 169 w 478"/>
                  <a:gd name="T17" fmla="*/ 241 h 385"/>
                  <a:gd name="T18" fmla="*/ 146 w 478"/>
                  <a:gd name="T19" fmla="*/ 225 h 385"/>
                  <a:gd name="T20" fmla="*/ 138 w 478"/>
                  <a:gd name="T21" fmla="*/ 211 h 385"/>
                  <a:gd name="T22" fmla="*/ 148 w 478"/>
                  <a:gd name="T23" fmla="*/ 197 h 385"/>
                  <a:gd name="T24" fmla="*/ 148 w 478"/>
                  <a:gd name="T25" fmla="*/ 189 h 385"/>
                  <a:gd name="T26" fmla="*/ 148 w 478"/>
                  <a:gd name="T27" fmla="*/ 177 h 385"/>
                  <a:gd name="T28" fmla="*/ 176 w 478"/>
                  <a:gd name="T29" fmla="*/ 174 h 385"/>
                  <a:gd name="T30" fmla="*/ 178 w 478"/>
                  <a:gd name="T31" fmla="*/ 161 h 385"/>
                  <a:gd name="T32" fmla="*/ 169 w 478"/>
                  <a:gd name="T33" fmla="*/ 149 h 385"/>
                  <a:gd name="T34" fmla="*/ 155 w 478"/>
                  <a:gd name="T35" fmla="*/ 148 h 385"/>
                  <a:gd name="T36" fmla="*/ 146 w 478"/>
                  <a:gd name="T37" fmla="*/ 163 h 385"/>
                  <a:gd name="T38" fmla="*/ 124 w 478"/>
                  <a:gd name="T39" fmla="*/ 159 h 385"/>
                  <a:gd name="T40" fmla="*/ 116 w 478"/>
                  <a:gd name="T41" fmla="*/ 145 h 385"/>
                  <a:gd name="T42" fmla="*/ 101 w 478"/>
                  <a:gd name="T43" fmla="*/ 136 h 385"/>
                  <a:gd name="T44" fmla="*/ 105 w 478"/>
                  <a:gd name="T45" fmla="*/ 102 h 385"/>
                  <a:gd name="T46" fmla="*/ 103 w 478"/>
                  <a:gd name="T47" fmla="*/ 97 h 385"/>
                  <a:gd name="T48" fmla="*/ 87 w 478"/>
                  <a:gd name="T49" fmla="*/ 100 h 385"/>
                  <a:gd name="T50" fmla="*/ 76 w 478"/>
                  <a:gd name="T51" fmla="*/ 90 h 385"/>
                  <a:gd name="T52" fmla="*/ 48 w 478"/>
                  <a:gd name="T53" fmla="*/ 82 h 385"/>
                  <a:gd name="T54" fmla="*/ 34 w 478"/>
                  <a:gd name="T55" fmla="*/ 65 h 385"/>
                  <a:gd name="T56" fmla="*/ 0 w 478"/>
                  <a:gd name="T57" fmla="*/ 52 h 385"/>
                  <a:gd name="T58" fmla="*/ 4 w 478"/>
                  <a:gd name="T59" fmla="*/ 36 h 385"/>
                  <a:gd name="T60" fmla="*/ 17 w 478"/>
                  <a:gd name="T61" fmla="*/ 30 h 385"/>
                  <a:gd name="T62" fmla="*/ 41 w 478"/>
                  <a:gd name="T63" fmla="*/ 52 h 385"/>
                  <a:gd name="T64" fmla="*/ 48 w 478"/>
                  <a:gd name="T65" fmla="*/ 52 h 385"/>
                  <a:gd name="T66" fmla="*/ 72 w 478"/>
                  <a:gd name="T67" fmla="*/ 49 h 385"/>
                  <a:gd name="T68" fmla="*/ 85 w 478"/>
                  <a:gd name="T69" fmla="*/ 38 h 385"/>
                  <a:gd name="T70" fmla="*/ 104 w 478"/>
                  <a:gd name="T71" fmla="*/ 53 h 385"/>
                  <a:gd name="T72" fmla="*/ 112 w 478"/>
                  <a:gd name="T73" fmla="*/ 39 h 385"/>
                  <a:gd name="T74" fmla="*/ 114 w 478"/>
                  <a:gd name="T75" fmla="*/ 31 h 385"/>
                  <a:gd name="T76" fmla="*/ 130 w 478"/>
                  <a:gd name="T77" fmla="*/ 22 h 385"/>
                  <a:gd name="T78" fmla="*/ 132 w 478"/>
                  <a:gd name="T79" fmla="*/ 4 h 385"/>
                  <a:gd name="T80" fmla="*/ 148 w 478"/>
                  <a:gd name="T81" fmla="*/ 0 h 385"/>
                  <a:gd name="T82" fmla="*/ 188 w 478"/>
                  <a:gd name="T83" fmla="*/ 26 h 385"/>
                  <a:gd name="T84" fmla="*/ 215 w 478"/>
                  <a:gd name="T85" fmla="*/ 38 h 385"/>
                  <a:gd name="T86" fmla="*/ 269 w 478"/>
                  <a:gd name="T87" fmla="*/ 128 h 385"/>
                  <a:gd name="T88" fmla="*/ 266 w 478"/>
                  <a:gd name="T89" fmla="*/ 138 h 385"/>
                  <a:gd name="T90" fmla="*/ 301 w 478"/>
                  <a:gd name="T91" fmla="*/ 156 h 385"/>
                  <a:gd name="T92" fmla="*/ 310 w 478"/>
                  <a:gd name="T93" fmla="*/ 171 h 385"/>
                  <a:gd name="T94" fmla="*/ 327 w 478"/>
                  <a:gd name="T95" fmla="*/ 179 h 385"/>
                  <a:gd name="T96" fmla="*/ 335 w 478"/>
                  <a:gd name="T97" fmla="*/ 194 h 385"/>
                  <a:gd name="T98" fmla="*/ 325 w 478"/>
                  <a:gd name="T99" fmla="*/ 199 h 385"/>
                  <a:gd name="T100" fmla="*/ 308 w 478"/>
                  <a:gd name="T101" fmla="*/ 194 h 385"/>
                  <a:gd name="T102" fmla="*/ 282 w 478"/>
                  <a:gd name="T103" fmla="*/ 194 h 385"/>
                  <a:gd name="T104" fmla="*/ 259 w 478"/>
                  <a:gd name="T105" fmla="*/ 185 h 385"/>
                  <a:gd name="T106" fmla="*/ 249 w 478"/>
                  <a:gd name="T107" fmla="*/ 194 h 385"/>
                  <a:gd name="T108" fmla="*/ 270 w 478"/>
                  <a:gd name="T109" fmla="*/ 199 h 385"/>
                  <a:gd name="T110" fmla="*/ 293 w 478"/>
                  <a:gd name="T111" fmla="*/ 210 h 385"/>
                  <a:gd name="T112" fmla="*/ 312 w 478"/>
                  <a:gd name="T113" fmla="*/ 219 h 385"/>
                  <a:gd name="T114" fmla="*/ 312 w 478"/>
                  <a:gd name="T115" fmla="*/ 219 h 38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78"/>
                  <a:gd name="T175" fmla="*/ 0 h 385"/>
                  <a:gd name="T176" fmla="*/ 478 w 478"/>
                  <a:gd name="T177" fmla="*/ 385 h 38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78" h="385">
                    <a:moveTo>
                      <a:pt x="444" y="304"/>
                    </a:moveTo>
                    <a:lnTo>
                      <a:pt x="433" y="337"/>
                    </a:lnTo>
                    <a:lnTo>
                      <a:pt x="420" y="355"/>
                    </a:lnTo>
                    <a:lnTo>
                      <a:pt x="394" y="384"/>
                    </a:lnTo>
                    <a:lnTo>
                      <a:pt x="356" y="377"/>
                    </a:lnTo>
                    <a:lnTo>
                      <a:pt x="326" y="359"/>
                    </a:lnTo>
                    <a:lnTo>
                      <a:pt x="308" y="369"/>
                    </a:lnTo>
                    <a:lnTo>
                      <a:pt x="242" y="362"/>
                    </a:lnTo>
                    <a:lnTo>
                      <a:pt x="241" y="335"/>
                    </a:lnTo>
                    <a:lnTo>
                      <a:pt x="208" y="313"/>
                    </a:lnTo>
                    <a:lnTo>
                      <a:pt x="196" y="294"/>
                    </a:lnTo>
                    <a:lnTo>
                      <a:pt x="212" y="275"/>
                    </a:lnTo>
                    <a:lnTo>
                      <a:pt x="212" y="262"/>
                    </a:lnTo>
                    <a:lnTo>
                      <a:pt x="212" y="245"/>
                    </a:lnTo>
                    <a:lnTo>
                      <a:pt x="251" y="241"/>
                    </a:lnTo>
                    <a:lnTo>
                      <a:pt x="253" y="224"/>
                    </a:lnTo>
                    <a:lnTo>
                      <a:pt x="241" y="207"/>
                    </a:lnTo>
                    <a:lnTo>
                      <a:pt x="220" y="205"/>
                    </a:lnTo>
                    <a:lnTo>
                      <a:pt x="208" y="227"/>
                    </a:lnTo>
                    <a:lnTo>
                      <a:pt x="175" y="220"/>
                    </a:lnTo>
                    <a:lnTo>
                      <a:pt x="165" y="202"/>
                    </a:lnTo>
                    <a:lnTo>
                      <a:pt x="144" y="190"/>
                    </a:lnTo>
                    <a:lnTo>
                      <a:pt x="150" y="142"/>
                    </a:lnTo>
                    <a:lnTo>
                      <a:pt x="146" y="134"/>
                    </a:lnTo>
                    <a:lnTo>
                      <a:pt x="124" y="139"/>
                    </a:lnTo>
                    <a:lnTo>
                      <a:pt x="109" y="125"/>
                    </a:lnTo>
                    <a:lnTo>
                      <a:pt x="69" y="114"/>
                    </a:lnTo>
                    <a:lnTo>
                      <a:pt x="48" y="92"/>
                    </a:lnTo>
                    <a:lnTo>
                      <a:pt x="0" y="72"/>
                    </a:lnTo>
                    <a:lnTo>
                      <a:pt x="4" y="50"/>
                    </a:lnTo>
                    <a:lnTo>
                      <a:pt x="24" y="41"/>
                    </a:lnTo>
                    <a:lnTo>
                      <a:pt x="59" y="72"/>
                    </a:lnTo>
                    <a:lnTo>
                      <a:pt x="69" y="72"/>
                    </a:lnTo>
                    <a:lnTo>
                      <a:pt x="102" y="68"/>
                    </a:lnTo>
                    <a:lnTo>
                      <a:pt x="122" y="53"/>
                    </a:lnTo>
                    <a:lnTo>
                      <a:pt x="148" y="74"/>
                    </a:lnTo>
                    <a:lnTo>
                      <a:pt x="160" y="55"/>
                    </a:lnTo>
                    <a:lnTo>
                      <a:pt x="162" y="43"/>
                    </a:lnTo>
                    <a:lnTo>
                      <a:pt x="184" y="31"/>
                    </a:lnTo>
                    <a:lnTo>
                      <a:pt x="189" y="4"/>
                    </a:lnTo>
                    <a:lnTo>
                      <a:pt x="212" y="0"/>
                    </a:lnTo>
                    <a:lnTo>
                      <a:pt x="267" y="36"/>
                    </a:lnTo>
                    <a:lnTo>
                      <a:pt x="306" y="53"/>
                    </a:lnTo>
                    <a:lnTo>
                      <a:pt x="383" y="178"/>
                    </a:lnTo>
                    <a:lnTo>
                      <a:pt x="378" y="192"/>
                    </a:lnTo>
                    <a:lnTo>
                      <a:pt x="428" y="216"/>
                    </a:lnTo>
                    <a:lnTo>
                      <a:pt x="442" y="238"/>
                    </a:lnTo>
                    <a:lnTo>
                      <a:pt x="466" y="249"/>
                    </a:lnTo>
                    <a:lnTo>
                      <a:pt x="477" y="270"/>
                    </a:lnTo>
                    <a:lnTo>
                      <a:pt x="462" y="277"/>
                    </a:lnTo>
                    <a:lnTo>
                      <a:pt x="438" y="269"/>
                    </a:lnTo>
                    <a:lnTo>
                      <a:pt x="400" y="269"/>
                    </a:lnTo>
                    <a:lnTo>
                      <a:pt x="368" y="258"/>
                    </a:lnTo>
                    <a:lnTo>
                      <a:pt x="354" y="269"/>
                    </a:lnTo>
                    <a:lnTo>
                      <a:pt x="385" y="277"/>
                    </a:lnTo>
                    <a:lnTo>
                      <a:pt x="416" y="291"/>
                    </a:lnTo>
                    <a:lnTo>
                      <a:pt x="444" y="304"/>
                    </a:lnTo>
                  </a:path>
                </a:pathLst>
              </a:custGeom>
              <a:solidFill>
                <a:srgbClr val="B1BDCB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32" name="Freeform 1080"/>
              <p:cNvSpPr>
                <a:spLocks/>
              </p:cNvSpPr>
              <p:nvPr/>
            </p:nvSpPr>
            <p:spPr bwMode="auto">
              <a:xfrm rot="356891">
                <a:off x="6638049" y="4162230"/>
                <a:ext cx="986884" cy="626946"/>
              </a:xfrm>
              <a:custGeom>
                <a:avLst/>
                <a:gdLst>
                  <a:gd name="T0" fmla="*/ 63 w 654"/>
                  <a:gd name="T1" fmla="*/ 275 h 411"/>
                  <a:gd name="T2" fmla="*/ 116 w 654"/>
                  <a:gd name="T3" fmla="*/ 261 h 411"/>
                  <a:gd name="T4" fmla="*/ 120 w 654"/>
                  <a:gd name="T5" fmla="*/ 233 h 411"/>
                  <a:gd name="T6" fmla="*/ 198 w 654"/>
                  <a:gd name="T7" fmla="*/ 230 h 411"/>
                  <a:gd name="T8" fmla="*/ 235 w 654"/>
                  <a:gd name="T9" fmla="*/ 256 h 411"/>
                  <a:gd name="T10" fmla="*/ 267 w 654"/>
                  <a:gd name="T11" fmla="*/ 238 h 411"/>
                  <a:gd name="T12" fmla="*/ 281 w 654"/>
                  <a:gd name="T13" fmla="*/ 256 h 411"/>
                  <a:gd name="T14" fmla="*/ 304 w 654"/>
                  <a:gd name="T15" fmla="*/ 228 h 411"/>
                  <a:gd name="T16" fmla="*/ 311 w 654"/>
                  <a:gd name="T17" fmla="*/ 261 h 411"/>
                  <a:gd name="T18" fmla="*/ 331 w 654"/>
                  <a:gd name="T19" fmla="*/ 275 h 411"/>
                  <a:gd name="T20" fmla="*/ 370 w 654"/>
                  <a:gd name="T21" fmla="*/ 250 h 411"/>
                  <a:gd name="T22" fmla="*/ 433 w 654"/>
                  <a:gd name="T23" fmla="*/ 210 h 411"/>
                  <a:gd name="T24" fmla="*/ 428 w 654"/>
                  <a:gd name="T25" fmla="*/ 145 h 411"/>
                  <a:gd name="T26" fmla="*/ 434 w 654"/>
                  <a:gd name="T27" fmla="*/ 122 h 411"/>
                  <a:gd name="T28" fmla="*/ 393 w 654"/>
                  <a:gd name="T29" fmla="*/ 101 h 411"/>
                  <a:gd name="T30" fmla="*/ 364 w 654"/>
                  <a:gd name="T31" fmla="*/ 101 h 411"/>
                  <a:gd name="T32" fmla="*/ 322 w 654"/>
                  <a:gd name="T33" fmla="*/ 84 h 411"/>
                  <a:gd name="T34" fmla="*/ 298 w 654"/>
                  <a:gd name="T35" fmla="*/ 57 h 411"/>
                  <a:gd name="T36" fmla="*/ 275 w 654"/>
                  <a:gd name="T37" fmla="*/ 56 h 411"/>
                  <a:gd name="T38" fmla="*/ 224 w 654"/>
                  <a:gd name="T39" fmla="*/ 56 h 411"/>
                  <a:gd name="T40" fmla="*/ 131 w 654"/>
                  <a:gd name="T41" fmla="*/ 0 h 411"/>
                  <a:gd name="T42" fmla="*/ 112 w 654"/>
                  <a:gd name="T43" fmla="*/ 6 h 411"/>
                  <a:gd name="T44" fmla="*/ 54 w 654"/>
                  <a:gd name="T45" fmla="*/ 6 h 411"/>
                  <a:gd name="T46" fmla="*/ 63 w 654"/>
                  <a:gd name="T47" fmla="*/ 28 h 411"/>
                  <a:gd name="T48" fmla="*/ 88 w 654"/>
                  <a:gd name="T49" fmla="*/ 35 h 411"/>
                  <a:gd name="T50" fmla="*/ 60 w 654"/>
                  <a:gd name="T51" fmla="*/ 56 h 411"/>
                  <a:gd name="T52" fmla="*/ 60 w 654"/>
                  <a:gd name="T53" fmla="*/ 82 h 411"/>
                  <a:gd name="T54" fmla="*/ 76 w 654"/>
                  <a:gd name="T55" fmla="*/ 107 h 411"/>
                  <a:gd name="T56" fmla="*/ 97 w 654"/>
                  <a:gd name="T57" fmla="*/ 163 h 411"/>
                  <a:gd name="T58" fmla="*/ 83 w 654"/>
                  <a:gd name="T59" fmla="*/ 172 h 411"/>
                  <a:gd name="T60" fmla="*/ 12 w 654"/>
                  <a:gd name="T61" fmla="*/ 201 h 411"/>
                  <a:gd name="T62" fmla="*/ 10 w 654"/>
                  <a:gd name="T63" fmla="*/ 226 h 411"/>
                  <a:gd name="T64" fmla="*/ 23 w 654"/>
                  <a:gd name="T65" fmla="*/ 257 h 411"/>
                  <a:gd name="T66" fmla="*/ 53 w 654"/>
                  <a:gd name="T67" fmla="*/ 296 h 4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4"/>
                  <a:gd name="T103" fmla="*/ 0 h 411"/>
                  <a:gd name="T104" fmla="*/ 654 w 654"/>
                  <a:gd name="T105" fmla="*/ 411 h 4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4" h="411">
                    <a:moveTo>
                      <a:pt x="76" y="410"/>
                    </a:moveTo>
                    <a:lnTo>
                      <a:pt x="90" y="380"/>
                    </a:lnTo>
                    <a:lnTo>
                      <a:pt x="129" y="346"/>
                    </a:lnTo>
                    <a:lnTo>
                      <a:pt x="166" y="361"/>
                    </a:lnTo>
                    <a:lnTo>
                      <a:pt x="190" y="346"/>
                    </a:lnTo>
                    <a:lnTo>
                      <a:pt x="171" y="322"/>
                    </a:lnTo>
                    <a:lnTo>
                      <a:pt x="181" y="310"/>
                    </a:lnTo>
                    <a:lnTo>
                      <a:pt x="282" y="317"/>
                    </a:lnTo>
                    <a:lnTo>
                      <a:pt x="317" y="342"/>
                    </a:lnTo>
                    <a:lnTo>
                      <a:pt x="335" y="353"/>
                    </a:lnTo>
                    <a:lnTo>
                      <a:pt x="361" y="335"/>
                    </a:lnTo>
                    <a:lnTo>
                      <a:pt x="380" y="329"/>
                    </a:lnTo>
                    <a:lnTo>
                      <a:pt x="385" y="353"/>
                    </a:lnTo>
                    <a:lnTo>
                      <a:pt x="401" y="353"/>
                    </a:lnTo>
                    <a:lnTo>
                      <a:pt x="411" y="337"/>
                    </a:lnTo>
                    <a:lnTo>
                      <a:pt x="433" y="315"/>
                    </a:lnTo>
                    <a:lnTo>
                      <a:pt x="444" y="330"/>
                    </a:lnTo>
                    <a:lnTo>
                      <a:pt x="444" y="361"/>
                    </a:lnTo>
                    <a:lnTo>
                      <a:pt x="454" y="375"/>
                    </a:lnTo>
                    <a:lnTo>
                      <a:pt x="473" y="380"/>
                    </a:lnTo>
                    <a:lnTo>
                      <a:pt x="495" y="357"/>
                    </a:lnTo>
                    <a:lnTo>
                      <a:pt x="528" y="346"/>
                    </a:lnTo>
                    <a:lnTo>
                      <a:pt x="588" y="289"/>
                    </a:lnTo>
                    <a:lnTo>
                      <a:pt x="617" y="291"/>
                    </a:lnTo>
                    <a:lnTo>
                      <a:pt x="653" y="279"/>
                    </a:lnTo>
                    <a:lnTo>
                      <a:pt x="611" y="200"/>
                    </a:lnTo>
                    <a:lnTo>
                      <a:pt x="624" y="176"/>
                    </a:lnTo>
                    <a:lnTo>
                      <a:pt x="619" y="168"/>
                    </a:lnTo>
                    <a:lnTo>
                      <a:pt x="598" y="161"/>
                    </a:lnTo>
                    <a:lnTo>
                      <a:pt x="561" y="139"/>
                    </a:lnTo>
                    <a:lnTo>
                      <a:pt x="543" y="127"/>
                    </a:lnTo>
                    <a:lnTo>
                      <a:pt x="519" y="139"/>
                    </a:lnTo>
                    <a:lnTo>
                      <a:pt x="492" y="117"/>
                    </a:lnTo>
                    <a:lnTo>
                      <a:pt x="458" y="117"/>
                    </a:lnTo>
                    <a:lnTo>
                      <a:pt x="432" y="101"/>
                    </a:lnTo>
                    <a:lnTo>
                      <a:pt x="425" y="79"/>
                    </a:lnTo>
                    <a:lnTo>
                      <a:pt x="411" y="66"/>
                    </a:lnTo>
                    <a:lnTo>
                      <a:pt x="392" y="77"/>
                    </a:lnTo>
                    <a:lnTo>
                      <a:pt x="375" y="69"/>
                    </a:lnTo>
                    <a:lnTo>
                      <a:pt x="320" y="77"/>
                    </a:lnTo>
                    <a:lnTo>
                      <a:pt x="260" y="64"/>
                    </a:lnTo>
                    <a:lnTo>
                      <a:pt x="188" y="0"/>
                    </a:lnTo>
                    <a:lnTo>
                      <a:pt x="169" y="16"/>
                    </a:lnTo>
                    <a:lnTo>
                      <a:pt x="160" y="9"/>
                    </a:lnTo>
                    <a:lnTo>
                      <a:pt x="145" y="9"/>
                    </a:lnTo>
                    <a:lnTo>
                      <a:pt x="78" y="9"/>
                    </a:lnTo>
                    <a:lnTo>
                      <a:pt x="69" y="17"/>
                    </a:lnTo>
                    <a:lnTo>
                      <a:pt x="90" y="38"/>
                    </a:lnTo>
                    <a:lnTo>
                      <a:pt x="109" y="42"/>
                    </a:lnTo>
                    <a:lnTo>
                      <a:pt x="126" y="48"/>
                    </a:lnTo>
                    <a:lnTo>
                      <a:pt x="118" y="62"/>
                    </a:lnTo>
                    <a:lnTo>
                      <a:pt x="85" y="77"/>
                    </a:lnTo>
                    <a:lnTo>
                      <a:pt x="78" y="103"/>
                    </a:lnTo>
                    <a:lnTo>
                      <a:pt x="85" y="112"/>
                    </a:lnTo>
                    <a:lnTo>
                      <a:pt x="90" y="146"/>
                    </a:lnTo>
                    <a:lnTo>
                      <a:pt x="109" y="147"/>
                    </a:lnTo>
                    <a:lnTo>
                      <a:pt x="129" y="173"/>
                    </a:lnTo>
                    <a:lnTo>
                      <a:pt x="138" y="225"/>
                    </a:lnTo>
                    <a:lnTo>
                      <a:pt x="131" y="243"/>
                    </a:lnTo>
                    <a:lnTo>
                      <a:pt x="118" y="238"/>
                    </a:lnTo>
                    <a:lnTo>
                      <a:pt x="81" y="267"/>
                    </a:lnTo>
                    <a:lnTo>
                      <a:pt x="17" y="278"/>
                    </a:lnTo>
                    <a:lnTo>
                      <a:pt x="0" y="295"/>
                    </a:lnTo>
                    <a:lnTo>
                      <a:pt x="13" y="313"/>
                    </a:lnTo>
                    <a:lnTo>
                      <a:pt x="16" y="351"/>
                    </a:lnTo>
                    <a:lnTo>
                      <a:pt x="33" y="355"/>
                    </a:lnTo>
                    <a:lnTo>
                      <a:pt x="76" y="410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33" name="Freeform 1081"/>
              <p:cNvSpPr>
                <a:spLocks/>
              </p:cNvSpPr>
              <p:nvPr/>
            </p:nvSpPr>
            <p:spPr bwMode="auto">
              <a:xfrm rot="356891">
                <a:off x="5248636" y="3956266"/>
                <a:ext cx="1584790" cy="1219913"/>
              </a:xfrm>
              <a:custGeom>
                <a:avLst/>
                <a:gdLst>
                  <a:gd name="T0" fmla="*/ 286 w 1051"/>
                  <a:gd name="T1" fmla="*/ 49 h 799"/>
                  <a:gd name="T2" fmla="*/ 274 w 1051"/>
                  <a:gd name="T3" fmla="*/ 18 h 799"/>
                  <a:gd name="T4" fmla="*/ 320 w 1051"/>
                  <a:gd name="T5" fmla="*/ 0 h 799"/>
                  <a:gd name="T6" fmla="*/ 329 w 1051"/>
                  <a:gd name="T7" fmla="*/ 33 h 799"/>
                  <a:gd name="T8" fmla="*/ 373 w 1051"/>
                  <a:gd name="T9" fmla="*/ 72 h 799"/>
                  <a:gd name="T10" fmla="*/ 396 w 1051"/>
                  <a:gd name="T11" fmla="*/ 72 h 799"/>
                  <a:gd name="T12" fmla="*/ 414 w 1051"/>
                  <a:gd name="T13" fmla="*/ 108 h 799"/>
                  <a:gd name="T14" fmla="*/ 460 w 1051"/>
                  <a:gd name="T15" fmla="*/ 103 h 799"/>
                  <a:gd name="T16" fmla="*/ 481 w 1051"/>
                  <a:gd name="T17" fmla="*/ 85 h 799"/>
                  <a:gd name="T18" fmla="*/ 495 w 1051"/>
                  <a:gd name="T19" fmla="*/ 103 h 799"/>
                  <a:gd name="T20" fmla="*/ 545 w 1051"/>
                  <a:gd name="T21" fmla="*/ 97 h 799"/>
                  <a:gd name="T22" fmla="*/ 555 w 1051"/>
                  <a:gd name="T23" fmla="*/ 111 h 799"/>
                  <a:gd name="T24" fmla="*/ 607 w 1051"/>
                  <a:gd name="T25" fmla="*/ 133 h 799"/>
                  <a:gd name="T26" fmla="*/ 670 w 1051"/>
                  <a:gd name="T27" fmla="*/ 141 h 799"/>
                  <a:gd name="T28" fmla="*/ 700 w 1051"/>
                  <a:gd name="T29" fmla="*/ 150 h 799"/>
                  <a:gd name="T30" fmla="*/ 727 w 1051"/>
                  <a:gd name="T31" fmla="*/ 170 h 799"/>
                  <a:gd name="T32" fmla="*/ 730 w 1051"/>
                  <a:gd name="T33" fmla="*/ 220 h 799"/>
                  <a:gd name="T34" fmla="*/ 694 w 1051"/>
                  <a:gd name="T35" fmla="*/ 238 h 799"/>
                  <a:gd name="T36" fmla="*/ 637 w 1051"/>
                  <a:gd name="T37" fmla="*/ 259 h 799"/>
                  <a:gd name="T38" fmla="*/ 649 w 1051"/>
                  <a:gd name="T39" fmla="*/ 298 h 799"/>
                  <a:gd name="T40" fmla="*/ 692 w 1051"/>
                  <a:gd name="T41" fmla="*/ 341 h 799"/>
                  <a:gd name="T42" fmla="*/ 672 w 1051"/>
                  <a:gd name="T43" fmla="*/ 411 h 799"/>
                  <a:gd name="T44" fmla="*/ 637 w 1051"/>
                  <a:gd name="T45" fmla="*/ 368 h 799"/>
                  <a:gd name="T46" fmla="*/ 624 w 1051"/>
                  <a:gd name="T47" fmla="*/ 350 h 799"/>
                  <a:gd name="T48" fmla="*/ 587 w 1051"/>
                  <a:gd name="T49" fmla="*/ 343 h 799"/>
                  <a:gd name="T50" fmla="*/ 557 w 1051"/>
                  <a:gd name="T51" fmla="*/ 372 h 799"/>
                  <a:gd name="T52" fmla="*/ 533 w 1051"/>
                  <a:gd name="T53" fmla="*/ 390 h 799"/>
                  <a:gd name="T54" fmla="*/ 498 w 1051"/>
                  <a:gd name="T55" fmla="*/ 382 h 799"/>
                  <a:gd name="T56" fmla="*/ 481 w 1051"/>
                  <a:gd name="T57" fmla="*/ 412 h 799"/>
                  <a:gd name="T58" fmla="*/ 522 w 1051"/>
                  <a:gd name="T59" fmla="*/ 446 h 799"/>
                  <a:gd name="T60" fmla="*/ 461 w 1051"/>
                  <a:gd name="T61" fmla="*/ 455 h 799"/>
                  <a:gd name="T62" fmla="*/ 443 w 1051"/>
                  <a:gd name="T63" fmla="*/ 433 h 799"/>
                  <a:gd name="T64" fmla="*/ 404 w 1051"/>
                  <a:gd name="T65" fmla="*/ 439 h 799"/>
                  <a:gd name="T66" fmla="*/ 396 w 1051"/>
                  <a:gd name="T67" fmla="*/ 410 h 799"/>
                  <a:gd name="T68" fmla="*/ 375 w 1051"/>
                  <a:gd name="T69" fmla="*/ 394 h 799"/>
                  <a:gd name="T70" fmla="*/ 370 w 1051"/>
                  <a:gd name="T71" fmla="*/ 416 h 799"/>
                  <a:gd name="T72" fmla="*/ 349 w 1051"/>
                  <a:gd name="T73" fmla="*/ 434 h 799"/>
                  <a:gd name="T74" fmla="*/ 315 w 1051"/>
                  <a:gd name="T75" fmla="*/ 495 h 799"/>
                  <a:gd name="T76" fmla="*/ 303 w 1051"/>
                  <a:gd name="T77" fmla="*/ 566 h 799"/>
                  <a:gd name="T78" fmla="*/ 257 w 1051"/>
                  <a:gd name="T79" fmla="*/ 579 h 799"/>
                  <a:gd name="T80" fmla="*/ 190 w 1051"/>
                  <a:gd name="T81" fmla="*/ 464 h 799"/>
                  <a:gd name="T82" fmla="*/ 152 w 1051"/>
                  <a:gd name="T83" fmla="*/ 442 h 799"/>
                  <a:gd name="T84" fmla="*/ 153 w 1051"/>
                  <a:gd name="T85" fmla="*/ 412 h 799"/>
                  <a:gd name="T86" fmla="*/ 120 w 1051"/>
                  <a:gd name="T87" fmla="*/ 416 h 799"/>
                  <a:gd name="T88" fmla="*/ 88 w 1051"/>
                  <a:gd name="T89" fmla="*/ 361 h 799"/>
                  <a:gd name="T90" fmla="*/ 83 w 1051"/>
                  <a:gd name="T91" fmla="*/ 254 h 799"/>
                  <a:gd name="T92" fmla="*/ 78 w 1051"/>
                  <a:gd name="T93" fmla="*/ 197 h 799"/>
                  <a:gd name="T94" fmla="*/ 0 w 1051"/>
                  <a:gd name="T95" fmla="*/ 95 h 799"/>
                  <a:gd name="T96" fmla="*/ 11 w 1051"/>
                  <a:gd name="T97" fmla="*/ 67 h 799"/>
                  <a:gd name="T98" fmla="*/ 115 w 1051"/>
                  <a:gd name="T99" fmla="*/ 72 h 799"/>
                  <a:gd name="T100" fmla="*/ 148 w 1051"/>
                  <a:gd name="T101" fmla="*/ 79 h 799"/>
                  <a:gd name="T102" fmla="*/ 203 w 1051"/>
                  <a:gd name="T103" fmla="*/ 107 h 799"/>
                  <a:gd name="T104" fmla="*/ 210 w 1051"/>
                  <a:gd name="T105" fmla="*/ 75 h 799"/>
                  <a:gd name="T106" fmla="*/ 243 w 1051"/>
                  <a:gd name="T107" fmla="*/ 81 h 799"/>
                  <a:gd name="T108" fmla="*/ 277 w 1051"/>
                  <a:gd name="T109" fmla="*/ 74 h 799"/>
                  <a:gd name="T110" fmla="*/ 277 w 1051"/>
                  <a:gd name="T111" fmla="*/ 72 h 7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51"/>
                  <a:gd name="T169" fmla="*/ 0 h 799"/>
                  <a:gd name="T170" fmla="*/ 1051 w 1051"/>
                  <a:gd name="T171" fmla="*/ 799 h 7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51" h="799">
                    <a:moveTo>
                      <a:pt x="396" y="99"/>
                    </a:moveTo>
                    <a:lnTo>
                      <a:pt x="409" y="67"/>
                    </a:lnTo>
                    <a:lnTo>
                      <a:pt x="394" y="50"/>
                    </a:lnTo>
                    <a:lnTo>
                      <a:pt x="392" y="24"/>
                    </a:lnTo>
                    <a:lnTo>
                      <a:pt x="447" y="0"/>
                    </a:lnTo>
                    <a:lnTo>
                      <a:pt x="459" y="0"/>
                    </a:lnTo>
                    <a:lnTo>
                      <a:pt x="468" y="19"/>
                    </a:lnTo>
                    <a:lnTo>
                      <a:pt x="471" y="46"/>
                    </a:lnTo>
                    <a:lnTo>
                      <a:pt x="497" y="63"/>
                    </a:lnTo>
                    <a:lnTo>
                      <a:pt x="533" y="99"/>
                    </a:lnTo>
                    <a:lnTo>
                      <a:pt x="552" y="85"/>
                    </a:lnTo>
                    <a:lnTo>
                      <a:pt x="565" y="99"/>
                    </a:lnTo>
                    <a:lnTo>
                      <a:pt x="569" y="133"/>
                    </a:lnTo>
                    <a:lnTo>
                      <a:pt x="591" y="149"/>
                    </a:lnTo>
                    <a:lnTo>
                      <a:pt x="648" y="154"/>
                    </a:lnTo>
                    <a:lnTo>
                      <a:pt x="657" y="142"/>
                    </a:lnTo>
                    <a:lnTo>
                      <a:pt x="655" y="127"/>
                    </a:lnTo>
                    <a:lnTo>
                      <a:pt x="688" y="118"/>
                    </a:lnTo>
                    <a:lnTo>
                      <a:pt x="705" y="123"/>
                    </a:lnTo>
                    <a:lnTo>
                      <a:pt x="708" y="142"/>
                    </a:lnTo>
                    <a:lnTo>
                      <a:pt x="722" y="145"/>
                    </a:lnTo>
                    <a:lnTo>
                      <a:pt x="780" y="133"/>
                    </a:lnTo>
                    <a:lnTo>
                      <a:pt x="791" y="138"/>
                    </a:lnTo>
                    <a:lnTo>
                      <a:pt x="793" y="154"/>
                    </a:lnTo>
                    <a:lnTo>
                      <a:pt x="817" y="160"/>
                    </a:lnTo>
                    <a:lnTo>
                      <a:pt x="868" y="184"/>
                    </a:lnTo>
                    <a:lnTo>
                      <a:pt x="896" y="173"/>
                    </a:lnTo>
                    <a:lnTo>
                      <a:pt x="957" y="195"/>
                    </a:lnTo>
                    <a:lnTo>
                      <a:pt x="971" y="213"/>
                    </a:lnTo>
                    <a:lnTo>
                      <a:pt x="1001" y="207"/>
                    </a:lnTo>
                    <a:lnTo>
                      <a:pt x="1021" y="208"/>
                    </a:lnTo>
                    <a:lnTo>
                      <a:pt x="1040" y="234"/>
                    </a:lnTo>
                    <a:lnTo>
                      <a:pt x="1050" y="286"/>
                    </a:lnTo>
                    <a:lnTo>
                      <a:pt x="1043" y="304"/>
                    </a:lnTo>
                    <a:lnTo>
                      <a:pt x="1030" y="299"/>
                    </a:lnTo>
                    <a:lnTo>
                      <a:pt x="992" y="328"/>
                    </a:lnTo>
                    <a:lnTo>
                      <a:pt x="928" y="339"/>
                    </a:lnTo>
                    <a:lnTo>
                      <a:pt x="911" y="356"/>
                    </a:lnTo>
                    <a:lnTo>
                      <a:pt x="925" y="374"/>
                    </a:lnTo>
                    <a:lnTo>
                      <a:pt x="927" y="412"/>
                    </a:lnTo>
                    <a:lnTo>
                      <a:pt x="944" y="416"/>
                    </a:lnTo>
                    <a:lnTo>
                      <a:pt x="988" y="470"/>
                    </a:lnTo>
                    <a:lnTo>
                      <a:pt x="990" y="544"/>
                    </a:lnTo>
                    <a:lnTo>
                      <a:pt x="961" y="566"/>
                    </a:lnTo>
                    <a:lnTo>
                      <a:pt x="935" y="540"/>
                    </a:lnTo>
                    <a:lnTo>
                      <a:pt x="911" y="506"/>
                    </a:lnTo>
                    <a:lnTo>
                      <a:pt x="909" y="487"/>
                    </a:lnTo>
                    <a:lnTo>
                      <a:pt x="892" y="482"/>
                    </a:lnTo>
                    <a:lnTo>
                      <a:pt x="872" y="489"/>
                    </a:lnTo>
                    <a:lnTo>
                      <a:pt x="839" y="473"/>
                    </a:lnTo>
                    <a:lnTo>
                      <a:pt x="823" y="511"/>
                    </a:lnTo>
                    <a:lnTo>
                      <a:pt x="796" y="513"/>
                    </a:lnTo>
                    <a:lnTo>
                      <a:pt x="775" y="544"/>
                    </a:lnTo>
                    <a:lnTo>
                      <a:pt x="762" y="537"/>
                    </a:lnTo>
                    <a:lnTo>
                      <a:pt x="743" y="544"/>
                    </a:lnTo>
                    <a:lnTo>
                      <a:pt x="712" y="526"/>
                    </a:lnTo>
                    <a:lnTo>
                      <a:pt x="688" y="555"/>
                    </a:lnTo>
                    <a:lnTo>
                      <a:pt x="688" y="568"/>
                    </a:lnTo>
                    <a:lnTo>
                      <a:pt x="736" y="595"/>
                    </a:lnTo>
                    <a:lnTo>
                      <a:pt x="746" y="614"/>
                    </a:lnTo>
                    <a:lnTo>
                      <a:pt x="712" y="627"/>
                    </a:lnTo>
                    <a:lnTo>
                      <a:pt x="659" y="626"/>
                    </a:lnTo>
                    <a:lnTo>
                      <a:pt x="653" y="603"/>
                    </a:lnTo>
                    <a:lnTo>
                      <a:pt x="633" y="597"/>
                    </a:lnTo>
                    <a:lnTo>
                      <a:pt x="600" y="617"/>
                    </a:lnTo>
                    <a:lnTo>
                      <a:pt x="578" y="605"/>
                    </a:lnTo>
                    <a:lnTo>
                      <a:pt x="576" y="576"/>
                    </a:lnTo>
                    <a:lnTo>
                      <a:pt x="565" y="564"/>
                    </a:lnTo>
                    <a:lnTo>
                      <a:pt x="565" y="548"/>
                    </a:lnTo>
                    <a:lnTo>
                      <a:pt x="535" y="542"/>
                    </a:lnTo>
                    <a:lnTo>
                      <a:pt x="526" y="550"/>
                    </a:lnTo>
                    <a:lnTo>
                      <a:pt x="530" y="573"/>
                    </a:lnTo>
                    <a:lnTo>
                      <a:pt x="506" y="583"/>
                    </a:lnTo>
                    <a:lnTo>
                      <a:pt x="499" y="599"/>
                    </a:lnTo>
                    <a:lnTo>
                      <a:pt x="506" y="619"/>
                    </a:lnTo>
                    <a:lnTo>
                      <a:pt x="451" y="682"/>
                    </a:lnTo>
                    <a:lnTo>
                      <a:pt x="459" y="757"/>
                    </a:lnTo>
                    <a:lnTo>
                      <a:pt x="433" y="780"/>
                    </a:lnTo>
                    <a:lnTo>
                      <a:pt x="420" y="766"/>
                    </a:lnTo>
                    <a:lnTo>
                      <a:pt x="368" y="798"/>
                    </a:lnTo>
                    <a:lnTo>
                      <a:pt x="348" y="786"/>
                    </a:lnTo>
                    <a:lnTo>
                      <a:pt x="272" y="639"/>
                    </a:lnTo>
                    <a:lnTo>
                      <a:pt x="241" y="617"/>
                    </a:lnTo>
                    <a:lnTo>
                      <a:pt x="217" y="610"/>
                    </a:lnTo>
                    <a:lnTo>
                      <a:pt x="205" y="590"/>
                    </a:lnTo>
                    <a:lnTo>
                      <a:pt x="219" y="568"/>
                    </a:lnTo>
                    <a:lnTo>
                      <a:pt x="197" y="550"/>
                    </a:lnTo>
                    <a:lnTo>
                      <a:pt x="171" y="573"/>
                    </a:lnTo>
                    <a:lnTo>
                      <a:pt x="145" y="576"/>
                    </a:lnTo>
                    <a:lnTo>
                      <a:pt x="126" y="497"/>
                    </a:lnTo>
                    <a:lnTo>
                      <a:pt x="122" y="477"/>
                    </a:lnTo>
                    <a:lnTo>
                      <a:pt x="118" y="350"/>
                    </a:lnTo>
                    <a:lnTo>
                      <a:pt x="93" y="286"/>
                    </a:lnTo>
                    <a:lnTo>
                      <a:pt x="112" y="272"/>
                    </a:lnTo>
                    <a:lnTo>
                      <a:pt x="61" y="180"/>
                    </a:lnTo>
                    <a:lnTo>
                      <a:pt x="0" y="131"/>
                    </a:lnTo>
                    <a:lnTo>
                      <a:pt x="9" y="103"/>
                    </a:lnTo>
                    <a:lnTo>
                      <a:pt x="16" y="94"/>
                    </a:lnTo>
                    <a:lnTo>
                      <a:pt x="105" y="80"/>
                    </a:lnTo>
                    <a:lnTo>
                      <a:pt x="164" y="99"/>
                    </a:lnTo>
                    <a:lnTo>
                      <a:pt x="199" y="87"/>
                    </a:lnTo>
                    <a:lnTo>
                      <a:pt x="212" y="109"/>
                    </a:lnTo>
                    <a:lnTo>
                      <a:pt x="256" y="154"/>
                    </a:lnTo>
                    <a:lnTo>
                      <a:pt x="291" y="147"/>
                    </a:lnTo>
                    <a:lnTo>
                      <a:pt x="291" y="120"/>
                    </a:lnTo>
                    <a:lnTo>
                      <a:pt x="300" y="103"/>
                    </a:lnTo>
                    <a:lnTo>
                      <a:pt x="335" y="89"/>
                    </a:lnTo>
                    <a:lnTo>
                      <a:pt x="348" y="111"/>
                    </a:lnTo>
                    <a:lnTo>
                      <a:pt x="368" y="96"/>
                    </a:lnTo>
                    <a:lnTo>
                      <a:pt x="396" y="101"/>
                    </a:lnTo>
                    <a:lnTo>
                      <a:pt x="396" y="99"/>
                    </a:lnTo>
                  </a:path>
                </a:pathLst>
              </a:custGeom>
              <a:solidFill>
                <a:srgbClr val="B1BDCB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34" name="Freeform 1082"/>
              <p:cNvSpPr>
                <a:spLocks/>
              </p:cNvSpPr>
              <p:nvPr/>
            </p:nvSpPr>
            <p:spPr bwMode="auto">
              <a:xfrm rot="356891">
                <a:off x="2993399" y="3304328"/>
                <a:ext cx="2491839" cy="1376225"/>
              </a:xfrm>
              <a:custGeom>
                <a:avLst/>
                <a:gdLst>
                  <a:gd name="T0" fmla="*/ 703 w 1652"/>
                  <a:gd name="T1" fmla="*/ 622 h 902"/>
                  <a:gd name="T2" fmla="*/ 722 w 1652"/>
                  <a:gd name="T3" fmla="*/ 644 h 902"/>
                  <a:gd name="T4" fmla="*/ 780 w 1652"/>
                  <a:gd name="T5" fmla="*/ 622 h 902"/>
                  <a:gd name="T6" fmla="*/ 817 w 1652"/>
                  <a:gd name="T7" fmla="*/ 594 h 902"/>
                  <a:gd name="T8" fmla="*/ 862 w 1652"/>
                  <a:gd name="T9" fmla="*/ 577 h 902"/>
                  <a:gd name="T10" fmla="*/ 908 w 1652"/>
                  <a:gd name="T11" fmla="*/ 560 h 902"/>
                  <a:gd name="T12" fmla="*/ 983 w 1652"/>
                  <a:gd name="T13" fmla="*/ 548 h 902"/>
                  <a:gd name="T14" fmla="*/ 985 w 1652"/>
                  <a:gd name="T15" fmla="*/ 577 h 902"/>
                  <a:gd name="T16" fmla="*/ 1008 w 1652"/>
                  <a:gd name="T17" fmla="*/ 581 h 902"/>
                  <a:gd name="T18" fmla="*/ 993 w 1652"/>
                  <a:gd name="T19" fmla="*/ 618 h 902"/>
                  <a:gd name="T20" fmla="*/ 1008 w 1652"/>
                  <a:gd name="T21" fmla="*/ 622 h 902"/>
                  <a:gd name="T22" fmla="*/ 1072 w 1652"/>
                  <a:gd name="T23" fmla="*/ 618 h 902"/>
                  <a:gd name="T24" fmla="*/ 1110 w 1652"/>
                  <a:gd name="T25" fmla="*/ 631 h 902"/>
                  <a:gd name="T26" fmla="*/ 1127 w 1652"/>
                  <a:gd name="T27" fmla="*/ 638 h 902"/>
                  <a:gd name="T28" fmla="*/ 1130 w 1652"/>
                  <a:gd name="T29" fmla="*/ 594 h 902"/>
                  <a:gd name="T30" fmla="*/ 1156 w 1652"/>
                  <a:gd name="T31" fmla="*/ 566 h 902"/>
                  <a:gd name="T32" fmla="*/ 1136 w 1652"/>
                  <a:gd name="T33" fmla="*/ 427 h 902"/>
                  <a:gd name="T34" fmla="*/ 1114 w 1652"/>
                  <a:gd name="T35" fmla="*/ 350 h 902"/>
                  <a:gd name="T36" fmla="*/ 1059 w 1652"/>
                  <a:gd name="T37" fmla="*/ 322 h 902"/>
                  <a:gd name="T38" fmla="*/ 1023 w 1652"/>
                  <a:gd name="T39" fmla="*/ 392 h 902"/>
                  <a:gd name="T40" fmla="*/ 956 w 1652"/>
                  <a:gd name="T41" fmla="*/ 356 h 902"/>
                  <a:gd name="T42" fmla="*/ 835 w 1652"/>
                  <a:gd name="T43" fmla="*/ 310 h 902"/>
                  <a:gd name="T44" fmla="*/ 784 w 1652"/>
                  <a:gd name="T45" fmla="*/ 302 h 902"/>
                  <a:gd name="T46" fmla="*/ 685 w 1652"/>
                  <a:gd name="T47" fmla="*/ 259 h 902"/>
                  <a:gd name="T48" fmla="*/ 638 w 1652"/>
                  <a:gd name="T49" fmla="*/ 140 h 902"/>
                  <a:gd name="T50" fmla="*/ 656 w 1652"/>
                  <a:gd name="T51" fmla="*/ 102 h 902"/>
                  <a:gd name="T52" fmla="*/ 654 w 1652"/>
                  <a:gd name="T53" fmla="*/ 51 h 902"/>
                  <a:gd name="T54" fmla="*/ 662 w 1652"/>
                  <a:gd name="T55" fmla="*/ 25 h 902"/>
                  <a:gd name="T56" fmla="*/ 576 w 1652"/>
                  <a:gd name="T57" fmla="*/ 0 h 902"/>
                  <a:gd name="T58" fmla="*/ 514 w 1652"/>
                  <a:gd name="T59" fmla="*/ 8 h 902"/>
                  <a:gd name="T60" fmla="*/ 434 w 1652"/>
                  <a:gd name="T61" fmla="*/ 35 h 902"/>
                  <a:gd name="T62" fmla="*/ 359 w 1652"/>
                  <a:gd name="T63" fmla="*/ 45 h 902"/>
                  <a:gd name="T64" fmla="*/ 306 w 1652"/>
                  <a:gd name="T65" fmla="*/ 15 h 902"/>
                  <a:gd name="T66" fmla="*/ 222 w 1652"/>
                  <a:gd name="T67" fmla="*/ 31 h 902"/>
                  <a:gd name="T68" fmla="*/ 187 w 1652"/>
                  <a:gd name="T69" fmla="*/ 12 h 902"/>
                  <a:gd name="T70" fmla="*/ 123 w 1652"/>
                  <a:gd name="T71" fmla="*/ 20 h 902"/>
                  <a:gd name="T72" fmla="*/ 93 w 1652"/>
                  <a:gd name="T73" fmla="*/ 62 h 902"/>
                  <a:gd name="T74" fmla="*/ 76 w 1652"/>
                  <a:gd name="T75" fmla="*/ 84 h 902"/>
                  <a:gd name="T76" fmla="*/ 54 w 1652"/>
                  <a:gd name="T77" fmla="*/ 96 h 902"/>
                  <a:gd name="T78" fmla="*/ 44 w 1652"/>
                  <a:gd name="T79" fmla="*/ 113 h 902"/>
                  <a:gd name="T80" fmla="*/ 62 w 1652"/>
                  <a:gd name="T81" fmla="*/ 150 h 902"/>
                  <a:gd name="T82" fmla="*/ 59 w 1652"/>
                  <a:gd name="T83" fmla="*/ 188 h 902"/>
                  <a:gd name="T84" fmla="*/ 17 w 1652"/>
                  <a:gd name="T85" fmla="*/ 176 h 902"/>
                  <a:gd name="T86" fmla="*/ 0 w 1652"/>
                  <a:gd name="T87" fmla="*/ 189 h 902"/>
                  <a:gd name="T88" fmla="*/ 9 w 1652"/>
                  <a:gd name="T89" fmla="*/ 225 h 902"/>
                  <a:gd name="T90" fmla="*/ 6 w 1652"/>
                  <a:gd name="T91" fmla="*/ 258 h 902"/>
                  <a:gd name="T92" fmla="*/ 24 w 1652"/>
                  <a:gd name="T93" fmla="*/ 270 h 902"/>
                  <a:gd name="T94" fmla="*/ 76 w 1652"/>
                  <a:gd name="T95" fmla="*/ 321 h 902"/>
                  <a:gd name="T96" fmla="*/ 107 w 1652"/>
                  <a:gd name="T97" fmla="*/ 367 h 902"/>
                  <a:gd name="T98" fmla="*/ 127 w 1652"/>
                  <a:gd name="T99" fmla="*/ 383 h 902"/>
                  <a:gd name="T100" fmla="*/ 163 w 1652"/>
                  <a:gd name="T101" fmla="*/ 380 h 902"/>
                  <a:gd name="T102" fmla="*/ 244 w 1652"/>
                  <a:gd name="T103" fmla="*/ 474 h 902"/>
                  <a:gd name="T104" fmla="*/ 270 w 1652"/>
                  <a:gd name="T105" fmla="*/ 465 h 902"/>
                  <a:gd name="T106" fmla="*/ 278 w 1652"/>
                  <a:gd name="T107" fmla="*/ 502 h 902"/>
                  <a:gd name="T108" fmla="*/ 328 w 1652"/>
                  <a:gd name="T109" fmla="*/ 524 h 902"/>
                  <a:gd name="T110" fmla="*/ 369 w 1652"/>
                  <a:gd name="T111" fmla="*/ 568 h 902"/>
                  <a:gd name="T112" fmla="*/ 377 w 1652"/>
                  <a:gd name="T113" fmla="*/ 588 h 902"/>
                  <a:gd name="T114" fmla="*/ 425 w 1652"/>
                  <a:gd name="T115" fmla="*/ 585 h 902"/>
                  <a:gd name="T116" fmla="*/ 504 w 1652"/>
                  <a:gd name="T117" fmla="*/ 604 h 902"/>
                  <a:gd name="T118" fmla="*/ 541 w 1652"/>
                  <a:gd name="T119" fmla="*/ 615 h 902"/>
                  <a:gd name="T120" fmla="*/ 543 w 1652"/>
                  <a:gd name="T121" fmla="*/ 652 h 902"/>
                  <a:gd name="T122" fmla="*/ 611 w 1652"/>
                  <a:gd name="T123" fmla="*/ 596 h 902"/>
                  <a:gd name="T124" fmla="*/ 666 w 1652"/>
                  <a:gd name="T125" fmla="*/ 618 h 9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52"/>
                  <a:gd name="T190" fmla="*/ 0 h 902"/>
                  <a:gd name="T191" fmla="*/ 1652 w 1652"/>
                  <a:gd name="T192" fmla="*/ 902 h 9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52" h="902">
                    <a:moveTo>
                      <a:pt x="952" y="853"/>
                    </a:moveTo>
                    <a:lnTo>
                      <a:pt x="1005" y="860"/>
                    </a:lnTo>
                    <a:lnTo>
                      <a:pt x="1023" y="884"/>
                    </a:lnTo>
                    <a:lnTo>
                      <a:pt x="1031" y="889"/>
                    </a:lnTo>
                    <a:lnTo>
                      <a:pt x="1110" y="874"/>
                    </a:lnTo>
                    <a:lnTo>
                      <a:pt x="1114" y="860"/>
                    </a:lnTo>
                    <a:lnTo>
                      <a:pt x="1129" y="851"/>
                    </a:lnTo>
                    <a:lnTo>
                      <a:pt x="1167" y="821"/>
                    </a:lnTo>
                    <a:lnTo>
                      <a:pt x="1200" y="816"/>
                    </a:lnTo>
                    <a:lnTo>
                      <a:pt x="1231" y="797"/>
                    </a:lnTo>
                    <a:lnTo>
                      <a:pt x="1289" y="763"/>
                    </a:lnTo>
                    <a:lnTo>
                      <a:pt x="1296" y="774"/>
                    </a:lnTo>
                    <a:lnTo>
                      <a:pt x="1340" y="790"/>
                    </a:lnTo>
                    <a:lnTo>
                      <a:pt x="1404" y="756"/>
                    </a:lnTo>
                    <a:lnTo>
                      <a:pt x="1423" y="770"/>
                    </a:lnTo>
                    <a:lnTo>
                      <a:pt x="1406" y="797"/>
                    </a:lnTo>
                    <a:lnTo>
                      <a:pt x="1413" y="803"/>
                    </a:lnTo>
                    <a:lnTo>
                      <a:pt x="1439" y="803"/>
                    </a:lnTo>
                    <a:lnTo>
                      <a:pt x="1440" y="814"/>
                    </a:lnTo>
                    <a:lnTo>
                      <a:pt x="1418" y="853"/>
                    </a:lnTo>
                    <a:lnTo>
                      <a:pt x="1425" y="860"/>
                    </a:lnTo>
                    <a:lnTo>
                      <a:pt x="1439" y="860"/>
                    </a:lnTo>
                    <a:lnTo>
                      <a:pt x="1502" y="877"/>
                    </a:lnTo>
                    <a:lnTo>
                      <a:pt x="1530" y="853"/>
                    </a:lnTo>
                    <a:lnTo>
                      <a:pt x="1572" y="887"/>
                    </a:lnTo>
                    <a:lnTo>
                      <a:pt x="1585" y="872"/>
                    </a:lnTo>
                    <a:lnTo>
                      <a:pt x="1596" y="882"/>
                    </a:lnTo>
                    <a:lnTo>
                      <a:pt x="1609" y="882"/>
                    </a:lnTo>
                    <a:lnTo>
                      <a:pt x="1616" y="872"/>
                    </a:lnTo>
                    <a:lnTo>
                      <a:pt x="1614" y="821"/>
                    </a:lnTo>
                    <a:lnTo>
                      <a:pt x="1624" y="814"/>
                    </a:lnTo>
                    <a:lnTo>
                      <a:pt x="1651" y="781"/>
                    </a:lnTo>
                    <a:lnTo>
                      <a:pt x="1647" y="653"/>
                    </a:lnTo>
                    <a:lnTo>
                      <a:pt x="1622" y="589"/>
                    </a:lnTo>
                    <a:lnTo>
                      <a:pt x="1640" y="576"/>
                    </a:lnTo>
                    <a:lnTo>
                      <a:pt x="1590" y="483"/>
                    </a:lnTo>
                    <a:lnTo>
                      <a:pt x="1528" y="434"/>
                    </a:lnTo>
                    <a:lnTo>
                      <a:pt x="1511" y="445"/>
                    </a:lnTo>
                    <a:lnTo>
                      <a:pt x="1513" y="474"/>
                    </a:lnTo>
                    <a:lnTo>
                      <a:pt x="1461" y="542"/>
                    </a:lnTo>
                    <a:lnTo>
                      <a:pt x="1373" y="525"/>
                    </a:lnTo>
                    <a:lnTo>
                      <a:pt x="1366" y="491"/>
                    </a:lnTo>
                    <a:lnTo>
                      <a:pt x="1311" y="448"/>
                    </a:lnTo>
                    <a:lnTo>
                      <a:pt x="1191" y="428"/>
                    </a:lnTo>
                    <a:lnTo>
                      <a:pt x="1138" y="419"/>
                    </a:lnTo>
                    <a:lnTo>
                      <a:pt x="1119" y="417"/>
                    </a:lnTo>
                    <a:lnTo>
                      <a:pt x="1073" y="380"/>
                    </a:lnTo>
                    <a:lnTo>
                      <a:pt x="978" y="357"/>
                    </a:lnTo>
                    <a:lnTo>
                      <a:pt x="913" y="229"/>
                    </a:lnTo>
                    <a:lnTo>
                      <a:pt x="911" y="194"/>
                    </a:lnTo>
                    <a:lnTo>
                      <a:pt x="937" y="180"/>
                    </a:lnTo>
                    <a:lnTo>
                      <a:pt x="937" y="141"/>
                    </a:lnTo>
                    <a:lnTo>
                      <a:pt x="956" y="93"/>
                    </a:lnTo>
                    <a:lnTo>
                      <a:pt x="935" y="70"/>
                    </a:lnTo>
                    <a:lnTo>
                      <a:pt x="963" y="46"/>
                    </a:lnTo>
                    <a:lnTo>
                      <a:pt x="945" y="35"/>
                    </a:lnTo>
                    <a:lnTo>
                      <a:pt x="902" y="35"/>
                    </a:lnTo>
                    <a:lnTo>
                      <a:pt x="823" y="0"/>
                    </a:lnTo>
                    <a:lnTo>
                      <a:pt x="772" y="0"/>
                    </a:lnTo>
                    <a:lnTo>
                      <a:pt x="734" y="11"/>
                    </a:lnTo>
                    <a:lnTo>
                      <a:pt x="689" y="11"/>
                    </a:lnTo>
                    <a:lnTo>
                      <a:pt x="621" y="48"/>
                    </a:lnTo>
                    <a:lnTo>
                      <a:pt x="567" y="42"/>
                    </a:lnTo>
                    <a:lnTo>
                      <a:pt x="512" y="62"/>
                    </a:lnTo>
                    <a:lnTo>
                      <a:pt x="466" y="46"/>
                    </a:lnTo>
                    <a:lnTo>
                      <a:pt x="437" y="21"/>
                    </a:lnTo>
                    <a:lnTo>
                      <a:pt x="365" y="11"/>
                    </a:lnTo>
                    <a:lnTo>
                      <a:pt x="317" y="43"/>
                    </a:lnTo>
                    <a:lnTo>
                      <a:pt x="291" y="33"/>
                    </a:lnTo>
                    <a:lnTo>
                      <a:pt x="268" y="16"/>
                    </a:lnTo>
                    <a:lnTo>
                      <a:pt x="217" y="2"/>
                    </a:lnTo>
                    <a:lnTo>
                      <a:pt x="177" y="28"/>
                    </a:lnTo>
                    <a:lnTo>
                      <a:pt x="164" y="69"/>
                    </a:lnTo>
                    <a:lnTo>
                      <a:pt x="133" y="86"/>
                    </a:lnTo>
                    <a:lnTo>
                      <a:pt x="129" y="110"/>
                    </a:lnTo>
                    <a:lnTo>
                      <a:pt x="109" y="117"/>
                    </a:lnTo>
                    <a:lnTo>
                      <a:pt x="86" y="115"/>
                    </a:lnTo>
                    <a:lnTo>
                      <a:pt x="78" y="132"/>
                    </a:lnTo>
                    <a:lnTo>
                      <a:pt x="74" y="156"/>
                    </a:lnTo>
                    <a:lnTo>
                      <a:pt x="62" y="156"/>
                    </a:lnTo>
                    <a:lnTo>
                      <a:pt x="62" y="180"/>
                    </a:lnTo>
                    <a:lnTo>
                      <a:pt x="89" y="207"/>
                    </a:lnTo>
                    <a:lnTo>
                      <a:pt x="89" y="245"/>
                    </a:lnTo>
                    <a:lnTo>
                      <a:pt x="83" y="260"/>
                    </a:lnTo>
                    <a:lnTo>
                      <a:pt x="43" y="265"/>
                    </a:lnTo>
                    <a:lnTo>
                      <a:pt x="24" y="243"/>
                    </a:lnTo>
                    <a:lnTo>
                      <a:pt x="2" y="245"/>
                    </a:lnTo>
                    <a:lnTo>
                      <a:pt x="0" y="262"/>
                    </a:lnTo>
                    <a:lnTo>
                      <a:pt x="10" y="291"/>
                    </a:lnTo>
                    <a:lnTo>
                      <a:pt x="12" y="311"/>
                    </a:lnTo>
                    <a:lnTo>
                      <a:pt x="12" y="337"/>
                    </a:lnTo>
                    <a:lnTo>
                      <a:pt x="9" y="356"/>
                    </a:lnTo>
                    <a:lnTo>
                      <a:pt x="10" y="371"/>
                    </a:lnTo>
                    <a:lnTo>
                      <a:pt x="34" y="373"/>
                    </a:lnTo>
                    <a:lnTo>
                      <a:pt x="50" y="397"/>
                    </a:lnTo>
                    <a:lnTo>
                      <a:pt x="109" y="443"/>
                    </a:lnTo>
                    <a:lnTo>
                      <a:pt x="109" y="459"/>
                    </a:lnTo>
                    <a:lnTo>
                      <a:pt x="153" y="508"/>
                    </a:lnTo>
                    <a:lnTo>
                      <a:pt x="165" y="525"/>
                    </a:lnTo>
                    <a:lnTo>
                      <a:pt x="181" y="530"/>
                    </a:lnTo>
                    <a:lnTo>
                      <a:pt x="208" y="503"/>
                    </a:lnTo>
                    <a:lnTo>
                      <a:pt x="232" y="525"/>
                    </a:lnTo>
                    <a:lnTo>
                      <a:pt x="332" y="611"/>
                    </a:lnTo>
                    <a:lnTo>
                      <a:pt x="349" y="655"/>
                    </a:lnTo>
                    <a:lnTo>
                      <a:pt x="372" y="655"/>
                    </a:lnTo>
                    <a:lnTo>
                      <a:pt x="385" y="642"/>
                    </a:lnTo>
                    <a:lnTo>
                      <a:pt x="396" y="653"/>
                    </a:lnTo>
                    <a:lnTo>
                      <a:pt x="396" y="693"/>
                    </a:lnTo>
                    <a:lnTo>
                      <a:pt x="455" y="725"/>
                    </a:lnTo>
                    <a:lnTo>
                      <a:pt x="468" y="723"/>
                    </a:lnTo>
                    <a:lnTo>
                      <a:pt x="476" y="756"/>
                    </a:lnTo>
                    <a:lnTo>
                      <a:pt x="528" y="785"/>
                    </a:lnTo>
                    <a:lnTo>
                      <a:pt x="529" y="805"/>
                    </a:lnTo>
                    <a:lnTo>
                      <a:pt x="538" y="812"/>
                    </a:lnTo>
                    <a:lnTo>
                      <a:pt x="581" y="809"/>
                    </a:lnTo>
                    <a:lnTo>
                      <a:pt x="607" y="809"/>
                    </a:lnTo>
                    <a:lnTo>
                      <a:pt x="641" y="836"/>
                    </a:lnTo>
                    <a:lnTo>
                      <a:pt x="720" y="834"/>
                    </a:lnTo>
                    <a:lnTo>
                      <a:pt x="762" y="831"/>
                    </a:lnTo>
                    <a:lnTo>
                      <a:pt x="772" y="850"/>
                    </a:lnTo>
                    <a:lnTo>
                      <a:pt x="763" y="887"/>
                    </a:lnTo>
                    <a:lnTo>
                      <a:pt x="775" y="901"/>
                    </a:lnTo>
                    <a:lnTo>
                      <a:pt x="818" y="862"/>
                    </a:lnTo>
                    <a:lnTo>
                      <a:pt x="873" y="823"/>
                    </a:lnTo>
                    <a:lnTo>
                      <a:pt x="913" y="829"/>
                    </a:lnTo>
                    <a:lnTo>
                      <a:pt x="952" y="853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35" name="Freeform 1083"/>
              <p:cNvSpPr>
                <a:spLocks/>
              </p:cNvSpPr>
              <p:nvPr/>
            </p:nvSpPr>
            <p:spPr bwMode="auto">
              <a:xfrm rot="356891">
                <a:off x="4410632" y="3056859"/>
                <a:ext cx="1606873" cy="1174039"/>
              </a:xfrm>
              <a:custGeom>
                <a:avLst/>
                <a:gdLst>
                  <a:gd name="T0" fmla="*/ 59 w 1067"/>
                  <a:gd name="T1" fmla="*/ 207 h 770"/>
                  <a:gd name="T2" fmla="*/ 96 w 1067"/>
                  <a:gd name="T3" fmla="*/ 185 h 770"/>
                  <a:gd name="T4" fmla="*/ 80 w 1067"/>
                  <a:gd name="T5" fmla="*/ 172 h 770"/>
                  <a:gd name="T6" fmla="*/ 103 w 1067"/>
                  <a:gd name="T7" fmla="*/ 152 h 770"/>
                  <a:gd name="T8" fmla="*/ 74 w 1067"/>
                  <a:gd name="T9" fmla="*/ 91 h 770"/>
                  <a:gd name="T10" fmla="*/ 93 w 1067"/>
                  <a:gd name="T11" fmla="*/ 36 h 770"/>
                  <a:gd name="T12" fmla="*/ 242 w 1067"/>
                  <a:gd name="T13" fmla="*/ 0 h 770"/>
                  <a:gd name="T14" fmla="*/ 333 w 1067"/>
                  <a:gd name="T15" fmla="*/ 20 h 770"/>
                  <a:gd name="T16" fmla="*/ 386 w 1067"/>
                  <a:gd name="T17" fmla="*/ 52 h 770"/>
                  <a:gd name="T18" fmla="*/ 436 w 1067"/>
                  <a:gd name="T19" fmla="*/ 31 h 770"/>
                  <a:gd name="T20" fmla="*/ 501 w 1067"/>
                  <a:gd name="T21" fmla="*/ 24 h 770"/>
                  <a:gd name="T22" fmla="*/ 584 w 1067"/>
                  <a:gd name="T23" fmla="*/ 47 h 770"/>
                  <a:gd name="T24" fmla="*/ 636 w 1067"/>
                  <a:gd name="T25" fmla="*/ 109 h 770"/>
                  <a:gd name="T26" fmla="*/ 683 w 1067"/>
                  <a:gd name="T27" fmla="*/ 127 h 770"/>
                  <a:gd name="T28" fmla="*/ 729 w 1067"/>
                  <a:gd name="T29" fmla="*/ 214 h 770"/>
                  <a:gd name="T30" fmla="*/ 739 w 1067"/>
                  <a:gd name="T31" fmla="*/ 273 h 770"/>
                  <a:gd name="T32" fmla="*/ 713 w 1067"/>
                  <a:gd name="T33" fmla="*/ 315 h 770"/>
                  <a:gd name="T34" fmla="*/ 685 w 1067"/>
                  <a:gd name="T35" fmla="*/ 342 h 770"/>
                  <a:gd name="T36" fmla="*/ 673 w 1067"/>
                  <a:gd name="T37" fmla="*/ 380 h 770"/>
                  <a:gd name="T38" fmla="*/ 641 w 1067"/>
                  <a:gd name="T39" fmla="*/ 362 h 770"/>
                  <a:gd name="T40" fmla="*/ 643 w 1067"/>
                  <a:gd name="T41" fmla="*/ 391 h 770"/>
                  <a:gd name="T42" fmla="*/ 691 w 1067"/>
                  <a:gd name="T43" fmla="*/ 419 h 770"/>
                  <a:gd name="T44" fmla="*/ 715 w 1067"/>
                  <a:gd name="T45" fmla="*/ 432 h 770"/>
                  <a:gd name="T46" fmla="*/ 706 w 1067"/>
                  <a:gd name="T47" fmla="*/ 455 h 770"/>
                  <a:gd name="T48" fmla="*/ 673 w 1067"/>
                  <a:gd name="T49" fmla="*/ 463 h 770"/>
                  <a:gd name="T50" fmla="*/ 639 w 1067"/>
                  <a:gd name="T51" fmla="*/ 458 h 770"/>
                  <a:gd name="T52" fmla="*/ 633 w 1067"/>
                  <a:gd name="T53" fmla="*/ 489 h 770"/>
                  <a:gd name="T54" fmla="*/ 578 w 1067"/>
                  <a:gd name="T55" fmla="*/ 461 h 770"/>
                  <a:gd name="T56" fmla="*/ 544 w 1067"/>
                  <a:gd name="T57" fmla="*/ 454 h 770"/>
                  <a:gd name="T58" fmla="*/ 440 w 1067"/>
                  <a:gd name="T59" fmla="*/ 450 h 770"/>
                  <a:gd name="T60" fmla="*/ 429 w 1067"/>
                  <a:gd name="T61" fmla="*/ 477 h 770"/>
                  <a:gd name="T62" fmla="*/ 419 w 1067"/>
                  <a:gd name="T63" fmla="*/ 506 h 770"/>
                  <a:gd name="T64" fmla="*/ 322 w 1067"/>
                  <a:gd name="T65" fmla="*/ 543 h 770"/>
                  <a:gd name="T66" fmla="*/ 278 w 1067"/>
                  <a:gd name="T67" fmla="*/ 487 h 770"/>
                  <a:gd name="T68" fmla="*/ 158 w 1067"/>
                  <a:gd name="T69" fmla="*/ 467 h 770"/>
                  <a:gd name="T70" fmla="*/ 113 w 1067"/>
                  <a:gd name="T71" fmla="*/ 438 h 770"/>
                  <a:gd name="T72" fmla="*/ 2 w 1067"/>
                  <a:gd name="T73" fmla="*/ 328 h 770"/>
                  <a:gd name="T74" fmla="*/ 18 w 1067"/>
                  <a:gd name="T75" fmla="*/ 294 h 770"/>
                  <a:gd name="T76" fmla="*/ 31 w 1067"/>
                  <a:gd name="T77" fmla="*/ 232 h 770"/>
                  <a:gd name="T78" fmla="*/ 36 w 1067"/>
                  <a:gd name="T79" fmla="*/ 197 h 7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67"/>
                  <a:gd name="T121" fmla="*/ 0 h 770"/>
                  <a:gd name="T122" fmla="*/ 1067 w 1067"/>
                  <a:gd name="T123" fmla="*/ 770 h 77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67" h="770">
                    <a:moveTo>
                      <a:pt x="52" y="272"/>
                    </a:moveTo>
                    <a:lnTo>
                      <a:pt x="86" y="286"/>
                    </a:lnTo>
                    <a:lnTo>
                      <a:pt x="146" y="267"/>
                    </a:lnTo>
                    <a:lnTo>
                      <a:pt x="138" y="255"/>
                    </a:lnTo>
                    <a:lnTo>
                      <a:pt x="122" y="255"/>
                    </a:lnTo>
                    <a:lnTo>
                      <a:pt x="115" y="238"/>
                    </a:lnTo>
                    <a:lnTo>
                      <a:pt x="119" y="222"/>
                    </a:lnTo>
                    <a:lnTo>
                      <a:pt x="148" y="209"/>
                    </a:lnTo>
                    <a:lnTo>
                      <a:pt x="167" y="176"/>
                    </a:lnTo>
                    <a:lnTo>
                      <a:pt x="107" y="125"/>
                    </a:lnTo>
                    <a:lnTo>
                      <a:pt x="105" y="72"/>
                    </a:lnTo>
                    <a:lnTo>
                      <a:pt x="133" y="50"/>
                    </a:lnTo>
                    <a:lnTo>
                      <a:pt x="334" y="10"/>
                    </a:lnTo>
                    <a:lnTo>
                      <a:pt x="347" y="0"/>
                    </a:lnTo>
                    <a:lnTo>
                      <a:pt x="378" y="4"/>
                    </a:lnTo>
                    <a:lnTo>
                      <a:pt x="478" y="28"/>
                    </a:lnTo>
                    <a:lnTo>
                      <a:pt x="509" y="46"/>
                    </a:lnTo>
                    <a:lnTo>
                      <a:pt x="554" y="72"/>
                    </a:lnTo>
                    <a:lnTo>
                      <a:pt x="581" y="70"/>
                    </a:lnTo>
                    <a:lnTo>
                      <a:pt x="626" y="43"/>
                    </a:lnTo>
                    <a:lnTo>
                      <a:pt x="683" y="52"/>
                    </a:lnTo>
                    <a:lnTo>
                      <a:pt x="719" y="33"/>
                    </a:lnTo>
                    <a:lnTo>
                      <a:pt x="796" y="81"/>
                    </a:lnTo>
                    <a:lnTo>
                      <a:pt x="838" y="65"/>
                    </a:lnTo>
                    <a:lnTo>
                      <a:pt x="860" y="118"/>
                    </a:lnTo>
                    <a:lnTo>
                      <a:pt x="912" y="151"/>
                    </a:lnTo>
                    <a:lnTo>
                      <a:pt x="951" y="187"/>
                    </a:lnTo>
                    <a:lnTo>
                      <a:pt x="980" y="176"/>
                    </a:lnTo>
                    <a:lnTo>
                      <a:pt x="1035" y="248"/>
                    </a:lnTo>
                    <a:lnTo>
                      <a:pt x="1046" y="295"/>
                    </a:lnTo>
                    <a:lnTo>
                      <a:pt x="1066" y="323"/>
                    </a:lnTo>
                    <a:lnTo>
                      <a:pt x="1059" y="378"/>
                    </a:lnTo>
                    <a:lnTo>
                      <a:pt x="1015" y="414"/>
                    </a:lnTo>
                    <a:lnTo>
                      <a:pt x="1023" y="436"/>
                    </a:lnTo>
                    <a:lnTo>
                      <a:pt x="1006" y="453"/>
                    </a:lnTo>
                    <a:lnTo>
                      <a:pt x="984" y="474"/>
                    </a:lnTo>
                    <a:lnTo>
                      <a:pt x="984" y="511"/>
                    </a:lnTo>
                    <a:lnTo>
                      <a:pt x="965" y="527"/>
                    </a:lnTo>
                    <a:lnTo>
                      <a:pt x="941" y="520"/>
                    </a:lnTo>
                    <a:lnTo>
                      <a:pt x="920" y="500"/>
                    </a:lnTo>
                    <a:lnTo>
                      <a:pt x="910" y="522"/>
                    </a:lnTo>
                    <a:lnTo>
                      <a:pt x="923" y="542"/>
                    </a:lnTo>
                    <a:lnTo>
                      <a:pt x="958" y="546"/>
                    </a:lnTo>
                    <a:lnTo>
                      <a:pt x="991" y="580"/>
                    </a:lnTo>
                    <a:lnTo>
                      <a:pt x="1011" y="580"/>
                    </a:lnTo>
                    <a:lnTo>
                      <a:pt x="1026" y="597"/>
                    </a:lnTo>
                    <a:lnTo>
                      <a:pt x="1013" y="628"/>
                    </a:lnTo>
                    <a:lnTo>
                      <a:pt x="1013" y="630"/>
                    </a:lnTo>
                    <a:lnTo>
                      <a:pt x="984" y="626"/>
                    </a:lnTo>
                    <a:lnTo>
                      <a:pt x="965" y="641"/>
                    </a:lnTo>
                    <a:lnTo>
                      <a:pt x="951" y="619"/>
                    </a:lnTo>
                    <a:lnTo>
                      <a:pt x="917" y="633"/>
                    </a:lnTo>
                    <a:lnTo>
                      <a:pt x="908" y="650"/>
                    </a:lnTo>
                    <a:lnTo>
                      <a:pt x="908" y="676"/>
                    </a:lnTo>
                    <a:lnTo>
                      <a:pt x="872" y="683"/>
                    </a:lnTo>
                    <a:lnTo>
                      <a:pt x="829" y="638"/>
                    </a:lnTo>
                    <a:lnTo>
                      <a:pt x="815" y="617"/>
                    </a:lnTo>
                    <a:lnTo>
                      <a:pt x="781" y="628"/>
                    </a:lnTo>
                    <a:lnTo>
                      <a:pt x="722" y="610"/>
                    </a:lnTo>
                    <a:lnTo>
                      <a:pt x="632" y="623"/>
                    </a:lnTo>
                    <a:lnTo>
                      <a:pt x="626" y="633"/>
                    </a:lnTo>
                    <a:lnTo>
                      <a:pt x="616" y="660"/>
                    </a:lnTo>
                    <a:lnTo>
                      <a:pt x="599" y="672"/>
                    </a:lnTo>
                    <a:lnTo>
                      <a:pt x="602" y="701"/>
                    </a:lnTo>
                    <a:lnTo>
                      <a:pt x="549" y="769"/>
                    </a:lnTo>
                    <a:lnTo>
                      <a:pt x="461" y="751"/>
                    </a:lnTo>
                    <a:lnTo>
                      <a:pt x="454" y="718"/>
                    </a:lnTo>
                    <a:lnTo>
                      <a:pt x="399" y="674"/>
                    </a:lnTo>
                    <a:lnTo>
                      <a:pt x="279" y="655"/>
                    </a:lnTo>
                    <a:lnTo>
                      <a:pt x="227" y="645"/>
                    </a:lnTo>
                    <a:lnTo>
                      <a:pt x="207" y="643"/>
                    </a:lnTo>
                    <a:lnTo>
                      <a:pt x="162" y="606"/>
                    </a:lnTo>
                    <a:lnTo>
                      <a:pt x="67" y="583"/>
                    </a:lnTo>
                    <a:lnTo>
                      <a:pt x="2" y="455"/>
                    </a:lnTo>
                    <a:lnTo>
                      <a:pt x="0" y="421"/>
                    </a:lnTo>
                    <a:lnTo>
                      <a:pt x="26" y="407"/>
                    </a:lnTo>
                    <a:lnTo>
                      <a:pt x="26" y="368"/>
                    </a:lnTo>
                    <a:lnTo>
                      <a:pt x="45" y="320"/>
                    </a:lnTo>
                    <a:lnTo>
                      <a:pt x="23" y="297"/>
                    </a:lnTo>
                    <a:lnTo>
                      <a:pt x="52" y="272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36" name="Freeform 1084"/>
              <p:cNvSpPr>
                <a:spLocks/>
              </p:cNvSpPr>
              <p:nvPr/>
            </p:nvSpPr>
            <p:spPr bwMode="auto">
              <a:xfrm rot="356891">
                <a:off x="4992194" y="2650480"/>
                <a:ext cx="1741062" cy="1517244"/>
              </a:xfrm>
              <a:custGeom>
                <a:avLst/>
                <a:gdLst>
                  <a:gd name="T0" fmla="*/ 4 w 1155"/>
                  <a:gd name="T1" fmla="*/ 115 h 994"/>
                  <a:gd name="T2" fmla="*/ 123 w 1155"/>
                  <a:gd name="T3" fmla="*/ 46 h 994"/>
                  <a:gd name="T4" fmla="*/ 157 w 1155"/>
                  <a:gd name="T5" fmla="*/ 0 h 994"/>
                  <a:gd name="T6" fmla="*/ 203 w 1155"/>
                  <a:gd name="T7" fmla="*/ 25 h 994"/>
                  <a:gd name="T8" fmla="*/ 239 w 1155"/>
                  <a:gd name="T9" fmla="*/ 146 h 994"/>
                  <a:gd name="T10" fmla="*/ 336 w 1155"/>
                  <a:gd name="T11" fmla="*/ 137 h 994"/>
                  <a:gd name="T12" fmla="*/ 351 w 1155"/>
                  <a:gd name="T13" fmla="*/ 169 h 994"/>
                  <a:gd name="T14" fmla="*/ 359 w 1155"/>
                  <a:gd name="T15" fmla="*/ 234 h 994"/>
                  <a:gd name="T16" fmla="*/ 375 w 1155"/>
                  <a:gd name="T17" fmla="*/ 252 h 994"/>
                  <a:gd name="T18" fmla="*/ 471 w 1155"/>
                  <a:gd name="T19" fmla="*/ 271 h 994"/>
                  <a:gd name="T20" fmla="*/ 554 w 1155"/>
                  <a:gd name="T21" fmla="*/ 267 h 994"/>
                  <a:gd name="T22" fmla="*/ 528 w 1155"/>
                  <a:gd name="T23" fmla="*/ 314 h 994"/>
                  <a:gd name="T24" fmla="*/ 556 w 1155"/>
                  <a:gd name="T25" fmla="*/ 378 h 994"/>
                  <a:gd name="T26" fmla="*/ 622 w 1155"/>
                  <a:gd name="T27" fmla="*/ 468 h 994"/>
                  <a:gd name="T28" fmla="*/ 647 w 1155"/>
                  <a:gd name="T29" fmla="*/ 516 h 994"/>
                  <a:gd name="T30" fmla="*/ 681 w 1155"/>
                  <a:gd name="T31" fmla="*/ 500 h 994"/>
                  <a:gd name="T32" fmla="*/ 692 w 1155"/>
                  <a:gd name="T33" fmla="*/ 458 h 994"/>
                  <a:gd name="T34" fmla="*/ 697 w 1155"/>
                  <a:gd name="T35" fmla="*/ 389 h 994"/>
                  <a:gd name="T36" fmla="*/ 727 w 1155"/>
                  <a:gd name="T37" fmla="*/ 403 h 994"/>
                  <a:gd name="T38" fmla="*/ 807 w 1155"/>
                  <a:gd name="T39" fmla="*/ 464 h 994"/>
                  <a:gd name="T40" fmla="*/ 796 w 1155"/>
                  <a:gd name="T41" fmla="*/ 519 h 994"/>
                  <a:gd name="T42" fmla="*/ 754 w 1155"/>
                  <a:gd name="T43" fmla="*/ 534 h 994"/>
                  <a:gd name="T44" fmla="*/ 710 w 1155"/>
                  <a:gd name="T45" fmla="*/ 540 h 994"/>
                  <a:gd name="T46" fmla="*/ 690 w 1155"/>
                  <a:gd name="T47" fmla="*/ 556 h 994"/>
                  <a:gd name="T48" fmla="*/ 697 w 1155"/>
                  <a:gd name="T49" fmla="*/ 596 h 994"/>
                  <a:gd name="T50" fmla="*/ 687 w 1155"/>
                  <a:gd name="T51" fmla="*/ 646 h 994"/>
                  <a:gd name="T52" fmla="*/ 662 w 1155"/>
                  <a:gd name="T53" fmla="*/ 671 h 994"/>
                  <a:gd name="T54" fmla="*/ 634 w 1155"/>
                  <a:gd name="T55" fmla="*/ 711 h 994"/>
                  <a:gd name="T56" fmla="*/ 572 w 1155"/>
                  <a:gd name="T57" fmla="*/ 704 h 994"/>
                  <a:gd name="T58" fmla="*/ 547 w 1155"/>
                  <a:gd name="T59" fmla="*/ 679 h 994"/>
                  <a:gd name="T60" fmla="*/ 501 w 1155"/>
                  <a:gd name="T61" fmla="*/ 623 h 994"/>
                  <a:gd name="T62" fmla="*/ 448 w 1155"/>
                  <a:gd name="T63" fmla="*/ 624 h 994"/>
                  <a:gd name="T64" fmla="*/ 413 w 1155"/>
                  <a:gd name="T65" fmla="*/ 620 h 994"/>
                  <a:gd name="T66" fmla="*/ 387 w 1155"/>
                  <a:gd name="T67" fmla="*/ 587 h 994"/>
                  <a:gd name="T68" fmla="*/ 431 w 1155"/>
                  <a:gd name="T69" fmla="*/ 595 h 994"/>
                  <a:gd name="T70" fmla="*/ 458 w 1155"/>
                  <a:gd name="T71" fmla="*/ 540 h 994"/>
                  <a:gd name="T72" fmla="*/ 487 w 1155"/>
                  <a:gd name="T73" fmla="*/ 458 h 994"/>
                  <a:gd name="T74" fmla="*/ 429 w 1155"/>
                  <a:gd name="T75" fmla="*/ 351 h 994"/>
                  <a:gd name="T76" fmla="*/ 344 w 1155"/>
                  <a:gd name="T77" fmla="*/ 310 h 994"/>
                  <a:gd name="T78" fmla="*/ 246 w 1155"/>
                  <a:gd name="T79" fmla="*/ 248 h 994"/>
                  <a:gd name="T80" fmla="*/ 149 w 1155"/>
                  <a:gd name="T81" fmla="*/ 274 h 994"/>
                  <a:gd name="T82" fmla="*/ 77 w 1155"/>
                  <a:gd name="T83" fmla="*/ 244 h 9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55"/>
                  <a:gd name="T127" fmla="*/ 0 h 994"/>
                  <a:gd name="T128" fmla="*/ 1155 w 1155"/>
                  <a:gd name="T129" fmla="*/ 994 h 9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55" h="994">
                    <a:moveTo>
                      <a:pt x="10" y="313"/>
                    </a:moveTo>
                    <a:lnTo>
                      <a:pt x="0" y="185"/>
                    </a:lnTo>
                    <a:lnTo>
                      <a:pt x="5" y="158"/>
                    </a:lnTo>
                    <a:lnTo>
                      <a:pt x="43" y="140"/>
                    </a:lnTo>
                    <a:lnTo>
                      <a:pt x="96" y="96"/>
                    </a:lnTo>
                    <a:lnTo>
                      <a:pt x="177" y="63"/>
                    </a:lnTo>
                    <a:lnTo>
                      <a:pt x="210" y="48"/>
                    </a:lnTo>
                    <a:lnTo>
                      <a:pt x="210" y="17"/>
                    </a:lnTo>
                    <a:lnTo>
                      <a:pt x="225" y="0"/>
                    </a:lnTo>
                    <a:lnTo>
                      <a:pt x="239" y="2"/>
                    </a:lnTo>
                    <a:lnTo>
                      <a:pt x="292" y="10"/>
                    </a:lnTo>
                    <a:lnTo>
                      <a:pt x="291" y="34"/>
                    </a:lnTo>
                    <a:lnTo>
                      <a:pt x="301" y="72"/>
                    </a:lnTo>
                    <a:lnTo>
                      <a:pt x="295" y="134"/>
                    </a:lnTo>
                    <a:lnTo>
                      <a:pt x="341" y="202"/>
                    </a:lnTo>
                    <a:lnTo>
                      <a:pt x="365" y="217"/>
                    </a:lnTo>
                    <a:lnTo>
                      <a:pt x="402" y="188"/>
                    </a:lnTo>
                    <a:lnTo>
                      <a:pt x="481" y="188"/>
                    </a:lnTo>
                    <a:lnTo>
                      <a:pt x="500" y="195"/>
                    </a:lnTo>
                    <a:lnTo>
                      <a:pt x="512" y="213"/>
                    </a:lnTo>
                    <a:lnTo>
                      <a:pt x="503" y="233"/>
                    </a:lnTo>
                    <a:lnTo>
                      <a:pt x="459" y="268"/>
                    </a:lnTo>
                    <a:lnTo>
                      <a:pt x="464" y="286"/>
                    </a:lnTo>
                    <a:lnTo>
                      <a:pt x="514" y="323"/>
                    </a:lnTo>
                    <a:lnTo>
                      <a:pt x="534" y="323"/>
                    </a:lnTo>
                    <a:lnTo>
                      <a:pt x="540" y="332"/>
                    </a:lnTo>
                    <a:lnTo>
                      <a:pt x="536" y="347"/>
                    </a:lnTo>
                    <a:lnTo>
                      <a:pt x="567" y="372"/>
                    </a:lnTo>
                    <a:lnTo>
                      <a:pt x="639" y="383"/>
                    </a:lnTo>
                    <a:lnTo>
                      <a:pt x="674" y="374"/>
                    </a:lnTo>
                    <a:lnTo>
                      <a:pt x="718" y="330"/>
                    </a:lnTo>
                    <a:lnTo>
                      <a:pt x="770" y="335"/>
                    </a:lnTo>
                    <a:lnTo>
                      <a:pt x="792" y="368"/>
                    </a:lnTo>
                    <a:lnTo>
                      <a:pt x="780" y="398"/>
                    </a:lnTo>
                    <a:lnTo>
                      <a:pt x="784" y="417"/>
                    </a:lnTo>
                    <a:lnTo>
                      <a:pt x="755" y="434"/>
                    </a:lnTo>
                    <a:lnTo>
                      <a:pt x="742" y="449"/>
                    </a:lnTo>
                    <a:lnTo>
                      <a:pt x="746" y="487"/>
                    </a:lnTo>
                    <a:lnTo>
                      <a:pt x="797" y="522"/>
                    </a:lnTo>
                    <a:lnTo>
                      <a:pt x="818" y="518"/>
                    </a:lnTo>
                    <a:lnTo>
                      <a:pt x="878" y="590"/>
                    </a:lnTo>
                    <a:lnTo>
                      <a:pt x="890" y="646"/>
                    </a:lnTo>
                    <a:lnTo>
                      <a:pt x="885" y="672"/>
                    </a:lnTo>
                    <a:lnTo>
                      <a:pt x="926" y="694"/>
                    </a:lnTo>
                    <a:lnTo>
                      <a:pt x="926" y="711"/>
                    </a:lnTo>
                    <a:lnTo>
                      <a:pt x="964" y="721"/>
                    </a:lnTo>
                    <a:lnTo>
                      <a:pt x="974" y="721"/>
                    </a:lnTo>
                    <a:lnTo>
                      <a:pt x="974" y="690"/>
                    </a:lnTo>
                    <a:lnTo>
                      <a:pt x="1003" y="685"/>
                    </a:lnTo>
                    <a:lnTo>
                      <a:pt x="1009" y="648"/>
                    </a:lnTo>
                    <a:lnTo>
                      <a:pt x="990" y="632"/>
                    </a:lnTo>
                    <a:lnTo>
                      <a:pt x="974" y="617"/>
                    </a:lnTo>
                    <a:lnTo>
                      <a:pt x="981" y="547"/>
                    </a:lnTo>
                    <a:lnTo>
                      <a:pt x="996" y="537"/>
                    </a:lnTo>
                    <a:lnTo>
                      <a:pt x="1022" y="549"/>
                    </a:lnTo>
                    <a:lnTo>
                      <a:pt x="1033" y="544"/>
                    </a:lnTo>
                    <a:lnTo>
                      <a:pt x="1040" y="557"/>
                    </a:lnTo>
                    <a:lnTo>
                      <a:pt x="1110" y="593"/>
                    </a:lnTo>
                    <a:lnTo>
                      <a:pt x="1148" y="617"/>
                    </a:lnTo>
                    <a:lnTo>
                      <a:pt x="1154" y="639"/>
                    </a:lnTo>
                    <a:lnTo>
                      <a:pt x="1134" y="668"/>
                    </a:lnTo>
                    <a:lnTo>
                      <a:pt x="1145" y="701"/>
                    </a:lnTo>
                    <a:lnTo>
                      <a:pt x="1139" y="716"/>
                    </a:lnTo>
                    <a:lnTo>
                      <a:pt x="1086" y="721"/>
                    </a:lnTo>
                    <a:lnTo>
                      <a:pt x="1075" y="728"/>
                    </a:lnTo>
                    <a:lnTo>
                      <a:pt x="1079" y="736"/>
                    </a:lnTo>
                    <a:lnTo>
                      <a:pt x="1079" y="752"/>
                    </a:lnTo>
                    <a:lnTo>
                      <a:pt x="1038" y="756"/>
                    </a:lnTo>
                    <a:lnTo>
                      <a:pt x="1016" y="745"/>
                    </a:lnTo>
                    <a:lnTo>
                      <a:pt x="988" y="745"/>
                    </a:lnTo>
                    <a:lnTo>
                      <a:pt x="983" y="752"/>
                    </a:lnTo>
                    <a:lnTo>
                      <a:pt x="988" y="767"/>
                    </a:lnTo>
                    <a:lnTo>
                      <a:pt x="974" y="783"/>
                    </a:lnTo>
                    <a:lnTo>
                      <a:pt x="969" y="800"/>
                    </a:lnTo>
                    <a:lnTo>
                      <a:pt x="996" y="822"/>
                    </a:lnTo>
                    <a:lnTo>
                      <a:pt x="976" y="862"/>
                    </a:lnTo>
                    <a:lnTo>
                      <a:pt x="985" y="882"/>
                    </a:lnTo>
                    <a:lnTo>
                      <a:pt x="983" y="891"/>
                    </a:lnTo>
                    <a:lnTo>
                      <a:pt x="952" y="891"/>
                    </a:lnTo>
                    <a:lnTo>
                      <a:pt x="930" y="901"/>
                    </a:lnTo>
                    <a:lnTo>
                      <a:pt x="948" y="926"/>
                    </a:lnTo>
                    <a:lnTo>
                      <a:pt x="937" y="957"/>
                    </a:lnTo>
                    <a:lnTo>
                      <a:pt x="904" y="966"/>
                    </a:lnTo>
                    <a:lnTo>
                      <a:pt x="906" y="981"/>
                    </a:lnTo>
                    <a:lnTo>
                      <a:pt x="897" y="993"/>
                    </a:lnTo>
                    <a:lnTo>
                      <a:pt x="840" y="988"/>
                    </a:lnTo>
                    <a:lnTo>
                      <a:pt x="818" y="972"/>
                    </a:lnTo>
                    <a:lnTo>
                      <a:pt x="814" y="937"/>
                    </a:lnTo>
                    <a:lnTo>
                      <a:pt x="801" y="923"/>
                    </a:lnTo>
                    <a:lnTo>
                      <a:pt x="782" y="937"/>
                    </a:lnTo>
                    <a:lnTo>
                      <a:pt x="746" y="901"/>
                    </a:lnTo>
                    <a:lnTo>
                      <a:pt x="720" y="884"/>
                    </a:lnTo>
                    <a:lnTo>
                      <a:pt x="718" y="858"/>
                    </a:lnTo>
                    <a:lnTo>
                      <a:pt x="709" y="838"/>
                    </a:lnTo>
                    <a:lnTo>
                      <a:pt x="696" y="838"/>
                    </a:lnTo>
                    <a:lnTo>
                      <a:pt x="641" y="862"/>
                    </a:lnTo>
                    <a:lnTo>
                      <a:pt x="643" y="889"/>
                    </a:lnTo>
                    <a:lnTo>
                      <a:pt x="624" y="889"/>
                    </a:lnTo>
                    <a:lnTo>
                      <a:pt x="591" y="855"/>
                    </a:lnTo>
                    <a:lnTo>
                      <a:pt x="555" y="851"/>
                    </a:lnTo>
                    <a:lnTo>
                      <a:pt x="543" y="831"/>
                    </a:lnTo>
                    <a:lnTo>
                      <a:pt x="553" y="809"/>
                    </a:lnTo>
                    <a:lnTo>
                      <a:pt x="574" y="829"/>
                    </a:lnTo>
                    <a:lnTo>
                      <a:pt x="598" y="836"/>
                    </a:lnTo>
                    <a:lnTo>
                      <a:pt x="617" y="820"/>
                    </a:lnTo>
                    <a:lnTo>
                      <a:pt x="617" y="783"/>
                    </a:lnTo>
                    <a:lnTo>
                      <a:pt x="639" y="762"/>
                    </a:lnTo>
                    <a:lnTo>
                      <a:pt x="656" y="745"/>
                    </a:lnTo>
                    <a:lnTo>
                      <a:pt x="648" y="723"/>
                    </a:lnTo>
                    <a:lnTo>
                      <a:pt x="691" y="687"/>
                    </a:lnTo>
                    <a:lnTo>
                      <a:pt x="698" y="632"/>
                    </a:lnTo>
                    <a:lnTo>
                      <a:pt x="679" y="604"/>
                    </a:lnTo>
                    <a:lnTo>
                      <a:pt x="667" y="557"/>
                    </a:lnTo>
                    <a:lnTo>
                      <a:pt x="613" y="484"/>
                    </a:lnTo>
                    <a:lnTo>
                      <a:pt x="584" y="496"/>
                    </a:lnTo>
                    <a:lnTo>
                      <a:pt x="545" y="460"/>
                    </a:lnTo>
                    <a:lnTo>
                      <a:pt x="492" y="427"/>
                    </a:lnTo>
                    <a:lnTo>
                      <a:pt x="471" y="374"/>
                    </a:lnTo>
                    <a:lnTo>
                      <a:pt x="428" y="390"/>
                    </a:lnTo>
                    <a:lnTo>
                      <a:pt x="352" y="342"/>
                    </a:lnTo>
                    <a:lnTo>
                      <a:pt x="315" y="361"/>
                    </a:lnTo>
                    <a:lnTo>
                      <a:pt x="258" y="352"/>
                    </a:lnTo>
                    <a:lnTo>
                      <a:pt x="213" y="378"/>
                    </a:lnTo>
                    <a:lnTo>
                      <a:pt x="186" y="381"/>
                    </a:lnTo>
                    <a:lnTo>
                      <a:pt x="141" y="354"/>
                    </a:lnTo>
                    <a:lnTo>
                      <a:pt x="110" y="337"/>
                    </a:lnTo>
                    <a:lnTo>
                      <a:pt x="10" y="313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37" name="Freeform 1085"/>
              <p:cNvSpPr>
                <a:spLocks/>
              </p:cNvSpPr>
              <p:nvPr/>
            </p:nvSpPr>
            <p:spPr bwMode="auto">
              <a:xfrm rot="377411">
                <a:off x="2857264" y="1387862"/>
                <a:ext cx="2571675" cy="1991278"/>
              </a:xfrm>
              <a:custGeom>
                <a:avLst/>
                <a:gdLst>
                  <a:gd name="T0" fmla="*/ 818 w 1707"/>
                  <a:gd name="T1" fmla="*/ 31 h 1305"/>
                  <a:gd name="T2" fmla="*/ 854 w 1707"/>
                  <a:gd name="T3" fmla="*/ 80 h 1305"/>
                  <a:gd name="T4" fmla="*/ 906 w 1707"/>
                  <a:gd name="T5" fmla="*/ 115 h 1305"/>
                  <a:gd name="T6" fmla="*/ 950 w 1707"/>
                  <a:gd name="T7" fmla="*/ 206 h 1305"/>
                  <a:gd name="T8" fmla="*/ 926 w 1707"/>
                  <a:gd name="T9" fmla="*/ 278 h 1305"/>
                  <a:gd name="T10" fmla="*/ 1054 w 1707"/>
                  <a:gd name="T11" fmla="*/ 338 h 1305"/>
                  <a:gd name="T12" fmla="*/ 1144 w 1707"/>
                  <a:gd name="T13" fmla="*/ 408 h 1305"/>
                  <a:gd name="T14" fmla="*/ 1190 w 1707"/>
                  <a:gd name="T15" fmla="*/ 511 h 1305"/>
                  <a:gd name="T16" fmla="*/ 1157 w 1707"/>
                  <a:gd name="T17" fmla="*/ 558 h 1305"/>
                  <a:gd name="T18" fmla="*/ 1037 w 1707"/>
                  <a:gd name="T19" fmla="*/ 627 h 1305"/>
                  <a:gd name="T20" fmla="*/ 1019 w 1707"/>
                  <a:gd name="T21" fmla="*/ 735 h 1305"/>
                  <a:gd name="T22" fmla="*/ 849 w 1707"/>
                  <a:gd name="T23" fmla="*/ 788 h 1305"/>
                  <a:gd name="T24" fmla="*/ 880 w 1707"/>
                  <a:gd name="T25" fmla="*/ 886 h 1305"/>
                  <a:gd name="T26" fmla="*/ 860 w 1707"/>
                  <a:gd name="T27" fmla="*/ 921 h 1305"/>
                  <a:gd name="T28" fmla="*/ 836 w 1707"/>
                  <a:gd name="T29" fmla="*/ 942 h 1305"/>
                  <a:gd name="T30" fmla="*/ 769 w 1707"/>
                  <a:gd name="T31" fmla="*/ 925 h 1305"/>
                  <a:gd name="T32" fmla="*/ 652 w 1707"/>
                  <a:gd name="T33" fmla="*/ 907 h 1305"/>
                  <a:gd name="T34" fmla="*/ 536 w 1707"/>
                  <a:gd name="T35" fmla="*/ 930 h 1305"/>
                  <a:gd name="T36" fmla="*/ 446 w 1707"/>
                  <a:gd name="T37" fmla="*/ 914 h 1305"/>
                  <a:gd name="T38" fmla="*/ 343 w 1707"/>
                  <a:gd name="T39" fmla="*/ 923 h 1305"/>
                  <a:gd name="T40" fmla="*/ 286 w 1707"/>
                  <a:gd name="T41" fmla="*/ 894 h 1305"/>
                  <a:gd name="T42" fmla="*/ 224 w 1707"/>
                  <a:gd name="T43" fmla="*/ 850 h 1305"/>
                  <a:gd name="T44" fmla="*/ 91 w 1707"/>
                  <a:gd name="T45" fmla="*/ 824 h 1305"/>
                  <a:gd name="T46" fmla="*/ 73 w 1707"/>
                  <a:gd name="T47" fmla="*/ 771 h 1305"/>
                  <a:gd name="T48" fmla="*/ 45 w 1707"/>
                  <a:gd name="T49" fmla="*/ 733 h 1305"/>
                  <a:gd name="T50" fmla="*/ 27 w 1707"/>
                  <a:gd name="T51" fmla="*/ 696 h 1305"/>
                  <a:gd name="T52" fmla="*/ 45 w 1707"/>
                  <a:gd name="T53" fmla="*/ 653 h 1305"/>
                  <a:gd name="T54" fmla="*/ 7 w 1707"/>
                  <a:gd name="T55" fmla="*/ 601 h 1305"/>
                  <a:gd name="T56" fmla="*/ 4 w 1707"/>
                  <a:gd name="T57" fmla="*/ 544 h 1305"/>
                  <a:gd name="T58" fmla="*/ 27 w 1707"/>
                  <a:gd name="T59" fmla="*/ 508 h 1305"/>
                  <a:gd name="T60" fmla="*/ 94 w 1707"/>
                  <a:gd name="T61" fmla="*/ 484 h 1305"/>
                  <a:gd name="T62" fmla="*/ 127 w 1707"/>
                  <a:gd name="T63" fmla="*/ 487 h 1305"/>
                  <a:gd name="T64" fmla="*/ 163 w 1707"/>
                  <a:gd name="T65" fmla="*/ 507 h 1305"/>
                  <a:gd name="T66" fmla="*/ 286 w 1707"/>
                  <a:gd name="T67" fmla="*/ 463 h 1305"/>
                  <a:gd name="T68" fmla="*/ 387 w 1707"/>
                  <a:gd name="T69" fmla="*/ 394 h 1305"/>
                  <a:gd name="T70" fmla="*/ 420 w 1707"/>
                  <a:gd name="T71" fmla="*/ 363 h 1305"/>
                  <a:gd name="T72" fmla="*/ 401 w 1707"/>
                  <a:gd name="T73" fmla="*/ 248 h 1305"/>
                  <a:gd name="T74" fmla="*/ 490 w 1707"/>
                  <a:gd name="T75" fmla="*/ 226 h 1305"/>
                  <a:gd name="T76" fmla="*/ 531 w 1707"/>
                  <a:gd name="T77" fmla="*/ 248 h 1305"/>
                  <a:gd name="T78" fmla="*/ 577 w 1707"/>
                  <a:gd name="T79" fmla="*/ 118 h 1305"/>
                  <a:gd name="T80" fmla="*/ 649 w 1707"/>
                  <a:gd name="T81" fmla="*/ 136 h 1305"/>
                  <a:gd name="T82" fmla="*/ 711 w 1707"/>
                  <a:gd name="T83" fmla="*/ 60 h 1305"/>
                  <a:gd name="T84" fmla="*/ 766 w 1707"/>
                  <a:gd name="T85" fmla="*/ 26 h 1305"/>
                  <a:gd name="T86" fmla="*/ 812 w 1707"/>
                  <a:gd name="T87" fmla="*/ 7 h 1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07"/>
                  <a:gd name="T133" fmla="*/ 0 h 1305"/>
                  <a:gd name="T134" fmla="*/ 1707 w 1707"/>
                  <a:gd name="T135" fmla="*/ 1305 h 1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07" h="1305">
                    <a:moveTo>
                      <a:pt x="1165" y="10"/>
                    </a:moveTo>
                    <a:lnTo>
                      <a:pt x="1182" y="10"/>
                    </a:lnTo>
                    <a:lnTo>
                      <a:pt x="1172" y="43"/>
                    </a:lnTo>
                    <a:lnTo>
                      <a:pt x="1186" y="63"/>
                    </a:lnTo>
                    <a:lnTo>
                      <a:pt x="1189" y="77"/>
                    </a:lnTo>
                    <a:lnTo>
                      <a:pt x="1224" y="110"/>
                    </a:lnTo>
                    <a:lnTo>
                      <a:pt x="1232" y="138"/>
                    </a:lnTo>
                    <a:lnTo>
                      <a:pt x="1278" y="140"/>
                    </a:lnTo>
                    <a:lnTo>
                      <a:pt x="1298" y="158"/>
                    </a:lnTo>
                    <a:lnTo>
                      <a:pt x="1309" y="158"/>
                    </a:lnTo>
                    <a:lnTo>
                      <a:pt x="1335" y="215"/>
                    </a:lnTo>
                    <a:lnTo>
                      <a:pt x="1361" y="284"/>
                    </a:lnTo>
                    <a:lnTo>
                      <a:pt x="1349" y="326"/>
                    </a:lnTo>
                    <a:lnTo>
                      <a:pt x="1351" y="342"/>
                    </a:lnTo>
                    <a:lnTo>
                      <a:pt x="1327" y="383"/>
                    </a:lnTo>
                    <a:lnTo>
                      <a:pt x="1333" y="417"/>
                    </a:lnTo>
                    <a:lnTo>
                      <a:pt x="1418" y="453"/>
                    </a:lnTo>
                    <a:lnTo>
                      <a:pt x="1511" y="467"/>
                    </a:lnTo>
                    <a:lnTo>
                      <a:pt x="1607" y="533"/>
                    </a:lnTo>
                    <a:lnTo>
                      <a:pt x="1638" y="544"/>
                    </a:lnTo>
                    <a:lnTo>
                      <a:pt x="1640" y="562"/>
                    </a:lnTo>
                    <a:lnTo>
                      <a:pt x="1660" y="604"/>
                    </a:lnTo>
                    <a:lnTo>
                      <a:pt x="1679" y="658"/>
                    </a:lnTo>
                    <a:lnTo>
                      <a:pt x="1706" y="706"/>
                    </a:lnTo>
                    <a:lnTo>
                      <a:pt x="1691" y="723"/>
                    </a:lnTo>
                    <a:lnTo>
                      <a:pt x="1691" y="754"/>
                    </a:lnTo>
                    <a:lnTo>
                      <a:pt x="1657" y="769"/>
                    </a:lnTo>
                    <a:lnTo>
                      <a:pt x="1576" y="802"/>
                    </a:lnTo>
                    <a:lnTo>
                      <a:pt x="1524" y="846"/>
                    </a:lnTo>
                    <a:lnTo>
                      <a:pt x="1486" y="865"/>
                    </a:lnTo>
                    <a:lnTo>
                      <a:pt x="1480" y="891"/>
                    </a:lnTo>
                    <a:lnTo>
                      <a:pt x="1491" y="1019"/>
                    </a:lnTo>
                    <a:lnTo>
                      <a:pt x="1460" y="1014"/>
                    </a:lnTo>
                    <a:lnTo>
                      <a:pt x="1447" y="1025"/>
                    </a:lnTo>
                    <a:lnTo>
                      <a:pt x="1246" y="1065"/>
                    </a:lnTo>
                    <a:lnTo>
                      <a:pt x="1217" y="1087"/>
                    </a:lnTo>
                    <a:lnTo>
                      <a:pt x="1220" y="1140"/>
                    </a:lnTo>
                    <a:lnTo>
                      <a:pt x="1280" y="1191"/>
                    </a:lnTo>
                    <a:lnTo>
                      <a:pt x="1261" y="1224"/>
                    </a:lnTo>
                    <a:lnTo>
                      <a:pt x="1232" y="1237"/>
                    </a:lnTo>
                    <a:lnTo>
                      <a:pt x="1228" y="1253"/>
                    </a:lnTo>
                    <a:lnTo>
                      <a:pt x="1234" y="1270"/>
                    </a:lnTo>
                    <a:lnTo>
                      <a:pt x="1250" y="1270"/>
                    </a:lnTo>
                    <a:lnTo>
                      <a:pt x="1258" y="1282"/>
                    </a:lnTo>
                    <a:lnTo>
                      <a:pt x="1199" y="1301"/>
                    </a:lnTo>
                    <a:lnTo>
                      <a:pt x="1165" y="1287"/>
                    </a:lnTo>
                    <a:lnTo>
                      <a:pt x="1146" y="1277"/>
                    </a:lnTo>
                    <a:lnTo>
                      <a:pt x="1103" y="1277"/>
                    </a:lnTo>
                    <a:lnTo>
                      <a:pt x="1024" y="1241"/>
                    </a:lnTo>
                    <a:lnTo>
                      <a:pt x="974" y="1241"/>
                    </a:lnTo>
                    <a:lnTo>
                      <a:pt x="935" y="1253"/>
                    </a:lnTo>
                    <a:lnTo>
                      <a:pt x="890" y="1253"/>
                    </a:lnTo>
                    <a:lnTo>
                      <a:pt x="823" y="1290"/>
                    </a:lnTo>
                    <a:lnTo>
                      <a:pt x="768" y="1284"/>
                    </a:lnTo>
                    <a:lnTo>
                      <a:pt x="713" y="1304"/>
                    </a:lnTo>
                    <a:lnTo>
                      <a:pt x="667" y="1287"/>
                    </a:lnTo>
                    <a:lnTo>
                      <a:pt x="639" y="1263"/>
                    </a:lnTo>
                    <a:lnTo>
                      <a:pt x="567" y="1253"/>
                    </a:lnTo>
                    <a:lnTo>
                      <a:pt x="519" y="1285"/>
                    </a:lnTo>
                    <a:lnTo>
                      <a:pt x="492" y="1275"/>
                    </a:lnTo>
                    <a:lnTo>
                      <a:pt x="469" y="1257"/>
                    </a:lnTo>
                    <a:lnTo>
                      <a:pt x="418" y="1244"/>
                    </a:lnTo>
                    <a:lnTo>
                      <a:pt x="409" y="1234"/>
                    </a:lnTo>
                    <a:lnTo>
                      <a:pt x="387" y="1232"/>
                    </a:lnTo>
                    <a:lnTo>
                      <a:pt x="354" y="1181"/>
                    </a:lnTo>
                    <a:lnTo>
                      <a:pt x="321" y="1173"/>
                    </a:lnTo>
                    <a:lnTo>
                      <a:pt x="235" y="1200"/>
                    </a:lnTo>
                    <a:lnTo>
                      <a:pt x="203" y="1191"/>
                    </a:lnTo>
                    <a:lnTo>
                      <a:pt x="131" y="1138"/>
                    </a:lnTo>
                    <a:lnTo>
                      <a:pt x="110" y="1135"/>
                    </a:lnTo>
                    <a:lnTo>
                      <a:pt x="93" y="1101"/>
                    </a:lnTo>
                    <a:lnTo>
                      <a:pt x="105" y="1065"/>
                    </a:lnTo>
                    <a:lnTo>
                      <a:pt x="102" y="1048"/>
                    </a:lnTo>
                    <a:lnTo>
                      <a:pt x="76" y="1029"/>
                    </a:lnTo>
                    <a:lnTo>
                      <a:pt x="65" y="1012"/>
                    </a:lnTo>
                    <a:lnTo>
                      <a:pt x="10" y="981"/>
                    </a:lnTo>
                    <a:lnTo>
                      <a:pt x="10" y="972"/>
                    </a:lnTo>
                    <a:lnTo>
                      <a:pt x="38" y="961"/>
                    </a:lnTo>
                    <a:lnTo>
                      <a:pt x="53" y="971"/>
                    </a:lnTo>
                    <a:lnTo>
                      <a:pt x="69" y="954"/>
                    </a:lnTo>
                    <a:lnTo>
                      <a:pt x="65" y="901"/>
                    </a:lnTo>
                    <a:lnTo>
                      <a:pt x="69" y="858"/>
                    </a:lnTo>
                    <a:lnTo>
                      <a:pt x="32" y="822"/>
                    </a:lnTo>
                    <a:lnTo>
                      <a:pt x="10" y="829"/>
                    </a:lnTo>
                    <a:lnTo>
                      <a:pt x="0" y="802"/>
                    </a:lnTo>
                    <a:lnTo>
                      <a:pt x="14" y="776"/>
                    </a:lnTo>
                    <a:lnTo>
                      <a:pt x="5" y="752"/>
                    </a:lnTo>
                    <a:lnTo>
                      <a:pt x="29" y="730"/>
                    </a:lnTo>
                    <a:lnTo>
                      <a:pt x="38" y="721"/>
                    </a:lnTo>
                    <a:lnTo>
                      <a:pt x="38" y="701"/>
                    </a:lnTo>
                    <a:lnTo>
                      <a:pt x="72" y="685"/>
                    </a:lnTo>
                    <a:lnTo>
                      <a:pt x="105" y="679"/>
                    </a:lnTo>
                    <a:lnTo>
                      <a:pt x="134" y="668"/>
                    </a:lnTo>
                    <a:lnTo>
                      <a:pt x="158" y="675"/>
                    </a:lnTo>
                    <a:lnTo>
                      <a:pt x="177" y="668"/>
                    </a:lnTo>
                    <a:lnTo>
                      <a:pt x="181" y="672"/>
                    </a:lnTo>
                    <a:lnTo>
                      <a:pt x="185" y="694"/>
                    </a:lnTo>
                    <a:lnTo>
                      <a:pt x="201" y="701"/>
                    </a:lnTo>
                    <a:lnTo>
                      <a:pt x="235" y="699"/>
                    </a:lnTo>
                    <a:lnTo>
                      <a:pt x="280" y="653"/>
                    </a:lnTo>
                    <a:lnTo>
                      <a:pt x="365" y="670"/>
                    </a:lnTo>
                    <a:lnTo>
                      <a:pt x="409" y="639"/>
                    </a:lnTo>
                    <a:lnTo>
                      <a:pt x="536" y="610"/>
                    </a:lnTo>
                    <a:lnTo>
                      <a:pt x="545" y="593"/>
                    </a:lnTo>
                    <a:lnTo>
                      <a:pt x="555" y="544"/>
                    </a:lnTo>
                    <a:lnTo>
                      <a:pt x="591" y="516"/>
                    </a:lnTo>
                    <a:lnTo>
                      <a:pt x="601" y="516"/>
                    </a:lnTo>
                    <a:lnTo>
                      <a:pt x="601" y="501"/>
                    </a:lnTo>
                    <a:lnTo>
                      <a:pt x="603" y="378"/>
                    </a:lnTo>
                    <a:lnTo>
                      <a:pt x="610" y="352"/>
                    </a:lnTo>
                    <a:lnTo>
                      <a:pt x="575" y="342"/>
                    </a:lnTo>
                    <a:lnTo>
                      <a:pt x="574" y="330"/>
                    </a:lnTo>
                    <a:lnTo>
                      <a:pt x="610" y="320"/>
                    </a:lnTo>
                    <a:lnTo>
                      <a:pt x="704" y="313"/>
                    </a:lnTo>
                    <a:lnTo>
                      <a:pt x="720" y="330"/>
                    </a:lnTo>
                    <a:lnTo>
                      <a:pt x="753" y="339"/>
                    </a:lnTo>
                    <a:lnTo>
                      <a:pt x="761" y="342"/>
                    </a:lnTo>
                    <a:lnTo>
                      <a:pt x="775" y="323"/>
                    </a:lnTo>
                    <a:lnTo>
                      <a:pt x="756" y="306"/>
                    </a:lnTo>
                    <a:lnTo>
                      <a:pt x="827" y="163"/>
                    </a:lnTo>
                    <a:lnTo>
                      <a:pt x="838" y="154"/>
                    </a:lnTo>
                    <a:lnTo>
                      <a:pt x="902" y="187"/>
                    </a:lnTo>
                    <a:lnTo>
                      <a:pt x="930" y="187"/>
                    </a:lnTo>
                    <a:lnTo>
                      <a:pt x="943" y="205"/>
                    </a:lnTo>
                    <a:lnTo>
                      <a:pt x="1005" y="185"/>
                    </a:lnTo>
                    <a:lnTo>
                      <a:pt x="1019" y="84"/>
                    </a:lnTo>
                    <a:lnTo>
                      <a:pt x="1046" y="65"/>
                    </a:lnTo>
                    <a:lnTo>
                      <a:pt x="1077" y="63"/>
                    </a:lnTo>
                    <a:lnTo>
                      <a:pt x="1098" y="36"/>
                    </a:lnTo>
                    <a:lnTo>
                      <a:pt x="1107" y="10"/>
                    </a:lnTo>
                    <a:lnTo>
                      <a:pt x="1125" y="0"/>
                    </a:lnTo>
                    <a:lnTo>
                      <a:pt x="1165" y="10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>
                  <a:solidFill>
                    <a:srgbClr val="FEAB4E"/>
                  </a:solidFill>
                </a:endParaRPr>
              </a:p>
            </p:txBody>
          </p:sp>
          <p:sp>
            <p:nvSpPr>
              <p:cNvPr id="138" name="Freeform 1086"/>
              <p:cNvSpPr>
                <a:spLocks/>
              </p:cNvSpPr>
              <p:nvPr/>
            </p:nvSpPr>
            <p:spPr bwMode="auto">
              <a:xfrm rot="356891">
                <a:off x="6361154" y="3183719"/>
                <a:ext cx="633576" cy="1160447"/>
              </a:xfrm>
              <a:custGeom>
                <a:avLst/>
                <a:gdLst>
                  <a:gd name="T0" fmla="*/ 244 w 420"/>
                  <a:gd name="T1" fmla="*/ 328 h 761"/>
                  <a:gd name="T2" fmla="*/ 238 w 420"/>
                  <a:gd name="T3" fmla="*/ 185 h 761"/>
                  <a:gd name="T4" fmla="*/ 258 w 420"/>
                  <a:gd name="T5" fmla="*/ 137 h 761"/>
                  <a:gd name="T6" fmla="*/ 257 w 420"/>
                  <a:gd name="T7" fmla="*/ 74 h 761"/>
                  <a:gd name="T8" fmla="*/ 268 w 420"/>
                  <a:gd name="T9" fmla="*/ 28 h 761"/>
                  <a:gd name="T10" fmla="*/ 259 w 420"/>
                  <a:gd name="T11" fmla="*/ 0 h 761"/>
                  <a:gd name="T12" fmla="*/ 215 w 420"/>
                  <a:gd name="T13" fmla="*/ 15 h 761"/>
                  <a:gd name="T14" fmla="*/ 200 w 420"/>
                  <a:gd name="T15" fmla="*/ 56 h 761"/>
                  <a:gd name="T16" fmla="*/ 183 w 420"/>
                  <a:gd name="T17" fmla="*/ 69 h 761"/>
                  <a:gd name="T18" fmla="*/ 125 w 420"/>
                  <a:gd name="T19" fmla="*/ 139 h 761"/>
                  <a:gd name="T20" fmla="*/ 82 w 420"/>
                  <a:gd name="T21" fmla="*/ 137 h 761"/>
                  <a:gd name="T22" fmla="*/ 72 w 420"/>
                  <a:gd name="T23" fmla="*/ 183 h 761"/>
                  <a:gd name="T24" fmla="*/ 125 w 420"/>
                  <a:gd name="T25" fmla="*/ 217 h 761"/>
                  <a:gd name="T26" fmla="*/ 156 w 420"/>
                  <a:gd name="T27" fmla="*/ 250 h 761"/>
                  <a:gd name="T28" fmla="*/ 151 w 420"/>
                  <a:gd name="T29" fmla="*/ 295 h 761"/>
                  <a:gd name="T30" fmla="*/ 109 w 420"/>
                  <a:gd name="T31" fmla="*/ 311 h 761"/>
                  <a:gd name="T32" fmla="*/ 103 w 420"/>
                  <a:gd name="T33" fmla="*/ 320 h 761"/>
                  <a:gd name="T34" fmla="*/ 75 w 420"/>
                  <a:gd name="T35" fmla="*/ 336 h 761"/>
                  <a:gd name="T36" fmla="*/ 40 w 420"/>
                  <a:gd name="T37" fmla="*/ 328 h 761"/>
                  <a:gd name="T38" fmla="*/ 40 w 420"/>
                  <a:gd name="T39" fmla="*/ 343 h 761"/>
                  <a:gd name="T40" fmla="*/ 27 w 420"/>
                  <a:gd name="T41" fmla="*/ 367 h 761"/>
                  <a:gd name="T42" fmla="*/ 32 w 420"/>
                  <a:gd name="T43" fmla="*/ 413 h 761"/>
                  <a:gd name="T44" fmla="*/ 36 w 420"/>
                  <a:gd name="T45" fmla="*/ 433 h 761"/>
                  <a:gd name="T46" fmla="*/ 0 w 420"/>
                  <a:gd name="T47" fmla="*/ 441 h 761"/>
                  <a:gd name="T48" fmla="*/ 4 w 420"/>
                  <a:gd name="T49" fmla="*/ 481 h 761"/>
                  <a:gd name="T50" fmla="*/ 18 w 420"/>
                  <a:gd name="T51" fmla="*/ 498 h 761"/>
                  <a:gd name="T52" fmla="*/ 68 w 420"/>
                  <a:gd name="T53" fmla="*/ 491 h 761"/>
                  <a:gd name="T54" fmla="*/ 78 w 420"/>
                  <a:gd name="T55" fmla="*/ 507 h 761"/>
                  <a:gd name="T56" fmla="*/ 131 w 420"/>
                  <a:gd name="T57" fmla="*/ 529 h 761"/>
                  <a:gd name="T58" fmla="*/ 193 w 420"/>
                  <a:gd name="T59" fmla="*/ 537 h 761"/>
                  <a:gd name="T60" fmla="*/ 224 w 420"/>
                  <a:gd name="T61" fmla="*/ 546 h 761"/>
                  <a:gd name="T62" fmla="*/ 216 w 420"/>
                  <a:gd name="T63" fmla="*/ 514 h 761"/>
                  <a:gd name="T64" fmla="*/ 244 w 420"/>
                  <a:gd name="T65" fmla="*/ 484 h 761"/>
                  <a:gd name="T66" fmla="*/ 238 w 420"/>
                  <a:gd name="T67" fmla="*/ 469 h 761"/>
                  <a:gd name="T68" fmla="*/ 210 w 420"/>
                  <a:gd name="T69" fmla="*/ 451 h 761"/>
                  <a:gd name="T70" fmla="*/ 263 w 420"/>
                  <a:gd name="T71" fmla="*/ 446 h 761"/>
                  <a:gd name="T72" fmla="*/ 279 w 420"/>
                  <a:gd name="T73" fmla="*/ 451 h 761"/>
                  <a:gd name="T74" fmla="*/ 293 w 420"/>
                  <a:gd name="T75" fmla="*/ 420 h 761"/>
                  <a:gd name="T76" fmla="*/ 251 w 420"/>
                  <a:gd name="T77" fmla="*/ 347 h 7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0"/>
                  <a:gd name="T118" fmla="*/ 0 h 761"/>
                  <a:gd name="T119" fmla="*/ 420 w 420"/>
                  <a:gd name="T120" fmla="*/ 761 h 7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0" h="761">
                    <a:moveTo>
                      <a:pt x="359" y="480"/>
                    </a:moveTo>
                    <a:lnTo>
                      <a:pt x="349" y="453"/>
                    </a:lnTo>
                    <a:lnTo>
                      <a:pt x="368" y="385"/>
                    </a:lnTo>
                    <a:lnTo>
                      <a:pt x="340" y="255"/>
                    </a:lnTo>
                    <a:lnTo>
                      <a:pt x="359" y="222"/>
                    </a:lnTo>
                    <a:lnTo>
                      <a:pt x="368" y="191"/>
                    </a:lnTo>
                    <a:lnTo>
                      <a:pt x="342" y="138"/>
                    </a:lnTo>
                    <a:lnTo>
                      <a:pt x="366" y="101"/>
                    </a:lnTo>
                    <a:lnTo>
                      <a:pt x="370" y="65"/>
                    </a:lnTo>
                    <a:lnTo>
                      <a:pt x="383" y="39"/>
                    </a:lnTo>
                    <a:lnTo>
                      <a:pt x="381" y="8"/>
                    </a:lnTo>
                    <a:lnTo>
                      <a:pt x="370" y="0"/>
                    </a:lnTo>
                    <a:lnTo>
                      <a:pt x="352" y="19"/>
                    </a:lnTo>
                    <a:lnTo>
                      <a:pt x="306" y="21"/>
                    </a:lnTo>
                    <a:lnTo>
                      <a:pt x="282" y="56"/>
                    </a:lnTo>
                    <a:lnTo>
                      <a:pt x="285" y="77"/>
                    </a:lnTo>
                    <a:lnTo>
                      <a:pt x="280" y="89"/>
                    </a:lnTo>
                    <a:lnTo>
                      <a:pt x="261" y="96"/>
                    </a:lnTo>
                    <a:lnTo>
                      <a:pt x="188" y="200"/>
                    </a:lnTo>
                    <a:lnTo>
                      <a:pt x="179" y="193"/>
                    </a:lnTo>
                    <a:lnTo>
                      <a:pt x="160" y="188"/>
                    </a:lnTo>
                    <a:lnTo>
                      <a:pt x="117" y="191"/>
                    </a:lnTo>
                    <a:lnTo>
                      <a:pt x="105" y="210"/>
                    </a:lnTo>
                    <a:lnTo>
                      <a:pt x="103" y="253"/>
                    </a:lnTo>
                    <a:lnTo>
                      <a:pt x="109" y="266"/>
                    </a:lnTo>
                    <a:lnTo>
                      <a:pt x="179" y="301"/>
                    </a:lnTo>
                    <a:lnTo>
                      <a:pt x="217" y="325"/>
                    </a:lnTo>
                    <a:lnTo>
                      <a:pt x="223" y="347"/>
                    </a:lnTo>
                    <a:lnTo>
                      <a:pt x="203" y="376"/>
                    </a:lnTo>
                    <a:lnTo>
                      <a:pt x="215" y="409"/>
                    </a:lnTo>
                    <a:lnTo>
                      <a:pt x="208" y="424"/>
                    </a:lnTo>
                    <a:lnTo>
                      <a:pt x="155" y="429"/>
                    </a:lnTo>
                    <a:lnTo>
                      <a:pt x="144" y="436"/>
                    </a:lnTo>
                    <a:lnTo>
                      <a:pt x="148" y="444"/>
                    </a:lnTo>
                    <a:lnTo>
                      <a:pt x="148" y="460"/>
                    </a:lnTo>
                    <a:lnTo>
                      <a:pt x="107" y="465"/>
                    </a:lnTo>
                    <a:lnTo>
                      <a:pt x="85" y="453"/>
                    </a:lnTo>
                    <a:lnTo>
                      <a:pt x="57" y="453"/>
                    </a:lnTo>
                    <a:lnTo>
                      <a:pt x="52" y="460"/>
                    </a:lnTo>
                    <a:lnTo>
                      <a:pt x="57" y="475"/>
                    </a:lnTo>
                    <a:lnTo>
                      <a:pt x="43" y="491"/>
                    </a:lnTo>
                    <a:lnTo>
                      <a:pt x="38" y="508"/>
                    </a:lnTo>
                    <a:lnTo>
                      <a:pt x="65" y="530"/>
                    </a:lnTo>
                    <a:lnTo>
                      <a:pt x="45" y="571"/>
                    </a:lnTo>
                    <a:lnTo>
                      <a:pt x="54" y="590"/>
                    </a:lnTo>
                    <a:lnTo>
                      <a:pt x="52" y="599"/>
                    </a:lnTo>
                    <a:lnTo>
                      <a:pt x="21" y="599"/>
                    </a:lnTo>
                    <a:lnTo>
                      <a:pt x="0" y="610"/>
                    </a:lnTo>
                    <a:lnTo>
                      <a:pt x="17" y="634"/>
                    </a:lnTo>
                    <a:lnTo>
                      <a:pt x="6" y="665"/>
                    </a:lnTo>
                    <a:lnTo>
                      <a:pt x="24" y="670"/>
                    </a:lnTo>
                    <a:lnTo>
                      <a:pt x="26" y="689"/>
                    </a:lnTo>
                    <a:lnTo>
                      <a:pt x="41" y="692"/>
                    </a:lnTo>
                    <a:lnTo>
                      <a:pt x="98" y="680"/>
                    </a:lnTo>
                    <a:lnTo>
                      <a:pt x="109" y="685"/>
                    </a:lnTo>
                    <a:lnTo>
                      <a:pt x="112" y="701"/>
                    </a:lnTo>
                    <a:lnTo>
                      <a:pt x="136" y="707"/>
                    </a:lnTo>
                    <a:lnTo>
                      <a:pt x="186" y="731"/>
                    </a:lnTo>
                    <a:lnTo>
                      <a:pt x="215" y="720"/>
                    </a:lnTo>
                    <a:lnTo>
                      <a:pt x="275" y="742"/>
                    </a:lnTo>
                    <a:lnTo>
                      <a:pt x="289" y="760"/>
                    </a:lnTo>
                    <a:lnTo>
                      <a:pt x="320" y="754"/>
                    </a:lnTo>
                    <a:lnTo>
                      <a:pt x="315" y="720"/>
                    </a:lnTo>
                    <a:lnTo>
                      <a:pt x="309" y="711"/>
                    </a:lnTo>
                    <a:lnTo>
                      <a:pt x="315" y="685"/>
                    </a:lnTo>
                    <a:lnTo>
                      <a:pt x="349" y="670"/>
                    </a:lnTo>
                    <a:lnTo>
                      <a:pt x="357" y="656"/>
                    </a:lnTo>
                    <a:lnTo>
                      <a:pt x="340" y="650"/>
                    </a:lnTo>
                    <a:lnTo>
                      <a:pt x="320" y="646"/>
                    </a:lnTo>
                    <a:lnTo>
                      <a:pt x="299" y="625"/>
                    </a:lnTo>
                    <a:lnTo>
                      <a:pt x="309" y="617"/>
                    </a:lnTo>
                    <a:lnTo>
                      <a:pt x="375" y="617"/>
                    </a:lnTo>
                    <a:lnTo>
                      <a:pt x="390" y="617"/>
                    </a:lnTo>
                    <a:lnTo>
                      <a:pt x="399" y="624"/>
                    </a:lnTo>
                    <a:lnTo>
                      <a:pt x="419" y="608"/>
                    </a:lnTo>
                    <a:lnTo>
                      <a:pt x="419" y="581"/>
                    </a:lnTo>
                    <a:lnTo>
                      <a:pt x="359" y="491"/>
                    </a:lnTo>
                    <a:lnTo>
                      <a:pt x="359" y="480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39" name="Freeform 1087"/>
              <p:cNvSpPr>
                <a:spLocks/>
              </p:cNvSpPr>
              <p:nvPr/>
            </p:nvSpPr>
            <p:spPr bwMode="auto">
              <a:xfrm rot="356891">
                <a:off x="6878257" y="3682185"/>
                <a:ext cx="764368" cy="701703"/>
              </a:xfrm>
              <a:custGeom>
                <a:avLst/>
                <a:gdLst>
                  <a:gd name="T0" fmla="*/ 41 w 506"/>
                  <a:gd name="T1" fmla="*/ 231 h 460"/>
                  <a:gd name="T2" fmla="*/ 92 w 506"/>
                  <a:gd name="T3" fmla="*/ 278 h 460"/>
                  <a:gd name="T4" fmla="*/ 134 w 506"/>
                  <a:gd name="T5" fmla="*/ 287 h 460"/>
                  <a:gd name="T6" fmla="*/ 173 w 506"/>
                  <a:gd name="T7" fmla="*/ 280 h 460"/>
                  <a:gd name="T8" fmla="*/ 185 w 506"/>
                  <a:gd name="T9" fmla="*/ 287 h 460"/>
                  <a:gd name="T10" fmla="*/ 198 w 506"/>
                  <a:gd name="T11" fmla="*/ 280 h 460"/>
                  <a:gd name="T12" fmla="*/ 208 w 506"/>
                  <a:gd name="T13" fmla="*/ 288 h 460"/>
                  <a:gd name="T14" fmla="*/ 213 w 506"/>
                  <a:gd name="T15" fmla="*/ 304 h 460"/>
                  <a:gd name="T16" fmla="*/ 232 w 506"/>
                  <a:gd name="T17" fmla="*/ 316 h 460"/>
                  <a:gd name="T18" fmla="*/ 256 w 506"/>
                  <a:gd name="T19" fmla="*/ 316 h 460"/>
                  <a:gd name="T20" fmla="*/ 275 w 506"/>
                  <a:gd name="T21" fmla="*/ 332 h 460"/>
                  <a:gd name="T22" fmla="*/ 291 w 506"/>
                  <a:gd name="T23" fmla="*/ 323 h 460"/>
                  <a:gd name="T24" fmla="*/ 304 w 506"/>
                  <a:gd name="T25" fmla="*/ 332 h 460"/>
                  <a:gd name="T26" fmla="*/ 315 w 506"/>
                  <a:gd name="T27" fmla="*/ 309 h 460"/>
                  <a:gd name="T28" fmla="*/ 330 w 506"/>
                  <a:gd name="T29" fmla="*/ 301 h 460"/>
                  <a:gd name="T30" fmla="*/ 333 w 506"/>
                  <a:gd name="T31" fmla="*/ 284 h 460"/>
                  <a:gd name="T32" fmla="*/ 326 w 506"/>
                  <a:gd name="T33" fmla="*/ 251 h 460"/>
                  <a:gd name="T34" fmla="*/ 324 w 506"/>
                  <a:gd name="T35" fmla="*/ 249 h 460"/>
                  <a:gd name="T36" fmla="*/ 309 w 506"/>
                  <a:gd name="T37" fmla="*/ 264 h 460"/>
                  <a:gd name="T38" fmla="*/ 285 w 506"/>
                  <a:gd name="T39" fmla="*/ 245 h 460"/>
                  <a:gd name="T40" fmla="*/ 269 w 506"/>
                  <a:gd name="T41" fmla="*/ 224 h 460"/>
                  <a:gd name="T42" fmla="*/ 285 w 506"/>
                  <a:gd name="T43" fmla="*/ 210 h 460"/>
                  <a:gd name="T44" fmla="*/ 289 w 506"/>
                  <a:gd name="T45" fmla="*/ 188 h 460"/>
                  <a:gd name="T46" fmla="*/ 301 w 506"/>
                  <a:gd name="T47" fmla="*/ 180 h 460"/>
                  <a:gd name="T48" fmla="*/ 299 w 506"/>
                  <a:gd name="T49" fmla="*/ 150 h 460"/>
                  <a:gd name="T50" fmla="*/ 307 w 506"/>
                  <a:gd name="T51" fmla="*/ 145 h 460"/>
                  <a:gd name="T52" fmla="*/ 321 w 506"/>
                  <a:gd name="T53" fmla="*/ 153 h 460"/>
                  <a:gd name="T54" fmla="*/ 330 w 506"/>
                  <a:gd name="T55" fmla="*/ 167 h 460"/>
                  <a:gd name="T56" fmla="*/ 348 w 506"/>
                  <a:gd name="T57" fmla="*/ 153 h 460"/>
                  <a:gd name="T58" fmla="*/ 355 w 506"/>
                  <a:gd name="T59" fmla="*/ 145 h 460"/>
                  <a:gd name="T60" fmla="*/ 352 w 506"/>
                  <a:gd name="T61" fmla="*/ 130 h 460"/>
                  <a:gd name="T62" fmla="*/ 330 w 506"/>
                  <a:gd name="T63" fmla="*/ 118 h 460"/>
                  <a:gd name="T64" fmla="*/ 325 w 506"/>
                  <a:gd name="T65" fmla="*/ 103 h 460"/>
                  <a:gd name="T66" fmla="*/ 286 w 506"/>
                  <a:gd name="T67" fmla="*/ 109 h 460"/>
                  <a:gd name="T68" fmla="*/ 262 w 506"/>
                  <a:gd name="T69" fmla="*/ 86 h 460"/>
                  <a:gd name="T70" fmla="*/ 251 w 506"/>
                  <a:gd name="T71" fmla="*/ 83 h 460"/>
                  <a:gd name="T72" fmla="*/ 251 w 506"/>
                  <a:gd name="T73" fmla="*/ 68 h 460"/>
                  <a:gd name="T74" fmla="*/ 305 w 506"/>
                  <a:gd name="T75" fmla="*/ 6 h 460"/>
                  <a:gd name="T76" fmla="*/ 285 w 506"/>
                  <a:gd name="T77" fmla="*/ 12 h 460"/>
                  <a:gd name="T78" fmla="*/ 273 w 506"/>
                  <a:gd name="T79" fmla="*/ 20 h 460"/>
                  <a:gd name="T80" fmla="*/ 269 w 506"/>
                  <a:gd name="T81" fmla="*/ 13 h 460"/>
                  <a:gd name="T82" fmla="*/ 269 w 506"/>
                  <a:gd name="T83" fmla="*/ 4 h 460"/>
                  <a:gd name="T84" fmla="*/ 259 w 506"/>
                  <a:gd name="T85" fmla="*/ 0 h 460"/>
                  <a:gd name="T86" fmla="*/ 234 w 506"/>
                  <a:gd name="T87" fmla="*/ 10 h 460"/>
                  <a:gd name="T88" fmla="*/ 173 w 506"/>
                  <a:gd name="T89" fmla="*/ 2 h 460"/>
                  <a:gd name="T90" fmla="*/ 169 w 506"/>
                  <a:gd name="T91" fmla="*/ 54 h 460"/>
                  <a:gd name="T92" fmla="*/ 140 w 506"/>
                  <a:gd name="T93" fmla="*/ 78 h 460"/>
                  <a:gd name="T94" fmla="*/ 100 w 506"/>
                  <a:gd name="T95" fmla="*/ 86 h 460"/>
                  <a:gd name="T96" fmla="*/ 45 w 506"/>
                  <a:gd name="T97" fmla="*/ 126 h 460"/>
                  <a:gd name="T98" fmla="*/ 0 w 506"/>
                  <a:gd name="T99" fmla="*/ 138 h 460"/>
                  <a:gd name="T100" fmla="*/ 0 w 506"/>
                  <a:gd name="T101" fmla="*/ 146 h 460"/>
                  <a:gd name="T102" fmla="*/ 41 w 506"/>
                  <a:gd name="T103" fmla="*/ 212 h 460"/>
                  <a:gd name="T104" fmla="*/ 41 w 506"/>
                  <a:gd name="T105" fmla="*/ 231 h 460"/>
                  <a:gd name="T106" fmla="*/ 41 w 506"/>
                  <a:gd name="T107" fmla="*/ 231 h 4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06"/>
                  <a:gd name="T163" fmla="*/ 0 h 460"/>
                  <a:gd name="T164" fmla="*/ 506 w 506"/>
                  <a:gd name="T165" fmla="*/ 460 h 4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06" h="460">
                    <a:moveTo>
                      <a:pt x="59" y="319"/>
                    </a:moveTo>
                    <a:lnTo>
                      <a:pt x="131" y="384"/>
                    </a:lnTo>
                    <a:lnTo>
                      <a:pt x="191" y="396"/>
                    </a:lnTo>
                    <a:lnTo>
                      <a:pt x="246" y="388"/>
                    </a:lnTo>
                    <a:lnTo>
                      <a:pt x="263" y="396"/>
                    </a:lnTo>
                    <a:lnTo>
                      <a:pt x="282" y="386"/>
                    </a:lnTo>
                    <a:lnTo>
                      <a:pt x="296" y="399"/>
                    </a:lnTo>
                    <a:lnTo>
                      <a:pt x="303" y="421"/>
                    </a:lnTo>
                    <a:lnTo>
                      <a:pt x="329" y="437"/>
                    </a:lnTo>
                    <a:lnTo>
                      <a:pt x="364" y="437"/>
                    </a:lnTo>
                    <a:lnTo>
                      <a:pt x="390" y="459"/>
                    </a:lnTo>
                    <a:lnTo>
                      <a:pt x="414" y="447"/>
                    </a:lnTo>
                    <a:lnTo>
                      <a:pt x="432" y="459"/>
                    </a:lnTo>
                    <a:lnTo>
                      <a:pt x="447" y="427"/>
                    </a:lnTo>
                    <a:lnTo>
                      <a:pt x="469" y="416"/>
                    </a:lnTo>
                    <a:lnTo>
                      <a:pt x="474" y="392"/>
                    </a:lnTo>
                    <a:lnTo>
                      <a:pt x="464" y="348"/>
                    </a:lnTo>
                    <a:lnTo>
                      <a:pt x="460" y="343"/>
                    </a:lnTo>
                    <a:lnTo>
                      <a:pt x="438" y="365"/>
                    </a:lnTo>
                    <a:lnTo>
                      <a:pt x="406" y="339"/>
                    </a:lnTo>
                    <a:lnTo>
                      <a:pt x="382" y="309"/>
                    </a:lnTo>
                    <a:lnTo>
                      <a:pt x="406" y="291"/>
                    </a:lnTo>
                    <a:lnTo>
                      <a:pt x="412" y="259"/>
                    </a:lnTo>
                    <a:lnTo>
                      <a:pt x="428" y="249"/>
                    </a:lnTo>
                    <a:lnTo>
                      <a:pt x="425" y="207"/>
                    </a:lnTo>
                    <a:lnTo>
                      <a:pt x="436" y="199"/>
                    </a:lnTo>
                    <a:lnTo>
                      <a:pt x="456" y="211"/>
                    </a:lnTo>
                    <a:lnTo>
                      <a:pt x="469" y="230"/>
                    </a:lnTo>
                    <a:lnTo>
                      <a:pt x="495" y="211"/>
                    </a:lnTo>
                    <a:lnTo>
                      <a:pt x="505" y="201"/>
                    </a:lnTo>
                    <a:lnTo>
                      <a:pt x="500" y="180"/>
                    </a:lnTo>
                    <a:lnTo>
                      <a:pt x="469" y="163"/>
                    </a:lnTo>
                    <a:lnTo>
                      <a:pt x="462" y="143"/>
                    </a:lnTo>
                    <a:lnTo>
                      <a:pt x="407" y="150"/>
                    </a:lnTo>
                    <a:lnTo>
                      <a:pt x="373" y="119"/>
                    </a:lnTo>
                    <a:lnTo>
                      <a:pt x="357" y="115"/>
                    </a:lnTo>
                    <a:lnTo>
                      <a:pt x="357" y="95"/>
                    </a:lnTo>
                    <a:lnTo>
                      <a:pt x="434" y="9"/>
                    </a:lnTo>
                    <a:lnTo>
                      <a:pt x="406" y="16"/>
                    </a:lnTo>
                    <a:lnTo>
                      <a:pt x="388" y="28"/>
                    </a:lnTo>
                    <a:lnTo>
                      <a:pt x="382" y="18"/>
                    </a:lnTo>
                    <a:lnTo>
                      <a:pt x="382" y="4"/>
                    </a:lnTo>
                    <a:lnTo>
                      <a:pt x="368" y="0"/>
                    </a:lnTo>
                    <a:lnTo>
                      <a:pt x="333" y="13"/>
                    </a:lnTo>
                    <a:lnTo>
                      <a:pt x="246" y="2"/>
                    </a:lnTo>
                    <a:lnTo>
                      <a:pt x="241" y="75"/>
                    </a:lnTo>
                    <a:lnTo>
                      <a:pt x="199" y="108"/>
                    </a:lnTo>
                    <a:lnTo>
                      <a:pt x="143" y="119"/>
                    </a:lnTo>
                    <a:lnTo>
                      <a:pt x="64" y="174"/>
                    </a:lnTo>
                    <a:lnTo>
                      <a:pt x="0" y="192"/>
                    </a:lnTo>
                    <a:lnTo>
                      <a:pt x="0" y="203"/>
                    </a:lnTo>
                    <a:lnTo>
                      <a:pt x="59" y="293"/>
                    </a:lnTo>
                    <a:lnTo>
                      <a:pt x="59" y="319"/>
                    </a:lnTo>
                  </a:path>
                </a:pathLst>
              </a:custGeom>
              <a:solidFill>
                <a:srgbClr val="B1BDCB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0" name="Freeform 1088"/>
              <p:cNvSpPr>
                <a:spLocks/>
              </p:cNvSpPr>
              <p:nvPr/>
            </p:nvSpPr>
            <p:spPr bwMode="auto">
              <a:xfrm rot="356891">
                <a:off x="6903931" y="3036604"/>
                <a:ext cx="441636" cy="925977"/>
              </a:xfrm>
              <a:custGeom>
                <a:avLst/>
                <a:gdLst>
                  <a:gd name="T0" fmla="*/ 13 w 292"/>
                  <a:gd name="T1" fmla="*/ 440 h 606"/>
                  <a:gd name="T2" fmla="*/ 59 w 292"/>
                  <a:gd name="T3" fmla="*/ 427 h 606"/>
                  <a:gd name="T4" fmla="*/ 114 w 292"/>
                  <a:gd name="T5" fmla="*/ 387 h 606"/>
                  <a:gd name="T6" fmla="*/ 153 w 292"/>
                  <a:gd name="T7" fmla="*/ 379 h 606"/>
                  <a:gd name="T8" fmla="*/ 184 w 292"/>
                  <a:gd name="T9" fmla="*/ 355 h 606"/>
                  <a:gd name="T10" fmla="*/ 186 w 292"/>
                  <a:gd name="T11" fmla="*/ 301 h 606"/>
                  <a:gd name="T12" fmla="*/ 172 w 292"/>
                  <a:gd name="T13" fmla="*/ 282 h 606"/>
                  <a:gd name="T14" fmla="*/ 177 w 292"/>
                  <a:gd name="T15" fmla="*/ 266 h 606"/>
                  <a:gd name="T16" fmla="*/ 186 w 292"/>
                  <a:gd name="T17" fmla="*/ 252 h 606"/>
                  <a:gd name="T18" fmla="*/ 191 w 292"/>
                  <a:gd name="T19" fmla="*/ 229 h 606"/>
                  <a:gd name="T20" fmla="*/ 199 w 292"/>
                  <a:gd name="T21" fmla="*/ 213 h 606"/>
                  <a:gd name="T22" fmla="*/ 184 w 292"/>
                  <a:gd name="T23" fmla="*/ 182 h 606"/>
                  <a:gd name="T24" fmla="*/ 162 w 292"/>
                  <a:gd name="T25" fmla="*/ 156 h 606"/>
                  <a:gd name="T26" fmla="*/ 174 w 292"/>
                  <a:gd name="T27" fmla="*/ 113 h 606"/>
                  <a:gd name="T28" fmla="*/ 200 w 292"/>
                  <a:gd name="T29" fmla="*/ 96 h 606"/>
                  <a:gd name="T30" fmla="*/ 206 w 292"/>
                  <a:gd name="T31" fmla="*/ 68 h 606"/>
                  <a:gd name="T32" fmla="*/ 194 w 292"/>
                  <a:gd name="T33" fmla="*/ 45 h 606"/>
                  <a:gd name="T34" fmla="*/ 194 w 292"/>
                  <a:gd name="T35" fmla="*/ 15 h 606"/>
                  <a:gd name="T36" fmla="*/ 177 w 292"/>
                  <a:gd name="T37" fmla="*/ 0 h 606"/>
                  <a:gd name="T38" fmla="*/ 137 w 292"/>
                  <a:gd name="T39" fmla="*/ 20 h 606"/>
                  <a:gd name="T40" fmla="*/ 132 w 292"/>
                  <a:gd name="T41" fmla="*/ 14 h 606"/>
                  <a:gd name="T42" fmla="*/ 110 w 292"/>
                  <a:gd name="T43" fmla="*/ 31 h 606"/>
                  <a:gd name="T44" fmla="*/ 93 w 292"/>
                  <a:gd name="T45" fmla="*/ 29 h 606"/>
                  <a:gd name="T46" fmla="*/ 59 w 292"/>
                  <a:gd name="T47" fmla="*/ 80 h 606"/>
                  <a:gd name="T48" fmla="*/ 47 w 292"/>
                  <a:gd name="T49" fmla="*/ 80 h 606"/>
                  <a:gd name="T50" fmla="*/ 29 w 292"/>
                  <a:gd name="T51" fmla="*/ 96 h 606"/>
                  <a:gd name="T52" fmla="*/ 30 w 292"/>
                  <a:gd name="T53" fmla="*/ 119 h 606"/>
                  <a:gd name="T54" fmla="*/ 21 w 292"/>
                  <a:gd name="T55" fmla="*/ 138 h 606"/>
                  <a:gd name="T56" fmla="*/ 18 w 292"/>
                  <a:gd name="T57" fmla="*/ 164 h 606"/>
                  <a:gd name="T58" fmla="*/ 2 w 292"/>
                  <a:gd name="T59" fmla="*/ 191 h 606"/>
                  <a:gd name="T60" fmla="*/ 20 w 292"/>
                  <a:gd name="T61" fmla="*/ 229 h 606"/>
                  <a:gd name="T62" fmla="*/ 13 w 292"/>
                  <a:gd name="T63" fmla="*/ 252 h 606"/>
                  <a:gd name="T64" fmla="*/ 0 w 292"/>
                  <a:gd name="T65" fmla="*/ 277 h 606"/>
                  <a:gd name="T66" fmla="*/ 20 w 292"/>
                  <a:gd name="T67" fmla="*/ 371 h 606"/>
                  <a:gd name="T68" fmla="*/ 6 w 292"/>
                  <a:gd name="T69" fmla="*/ 421 h 606"/>
                  <a:gd name="T70" fmla="*/ 13 w 292"/>
                  <a:gd name="T71" fmla="*/ 440 h 606"/>
                  <a:gd name="T72" fmla="*/ 13 w 292"/>
                  <a:gd name="T73" fmla="*/ 440 h 6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2"/>
                  <a:gd name="T112" fmla="*/ 0 h 606"/>
                  <a:gd name="T113" fmla="*/ 292 w 292"/>
                  <a:gd name="T114" fmla="*/ 606 h 6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2" h="606">
                    <a:moveTo>
                      <a:pt x="19" y="605"/>
                    </a:moveTo>
                    <a:lnTo>
                      <a:pt x="83" y="587"/>
                    </a:lnTo>
                    <a:lnTo>
                      <a:pt x="162" y="532"/>
                    </a:lnTo>
                    <a:lnTo>
                      <a:pt x="217" y="520"/>
                    </a:lnTo>
                    <a:lnTo>
                      <a:pt x="260" y="488"/>
                    </a:lnTo>
                    <a:lnTo>
                      <a:pt x="264" y="414"/>
                    </a:lnTo>
                    <a:lnTo>
                      <a:pt x="244" y="388"/>
                    </a:lnTo>
                    <a:lnTo>
                      <a:pt x="251" y="366"/>
                    </a:lnTo>
                    <a:lnTo>
                      <a:pt x="264" y="346"/>
                    </a:lnTo>
                    <a:lnTo>
                      <a:pt x="269" y="315"/>
                    </a:lnTo>
                    <a:lnTo>
                      <a:pt x="281" y="293"/>
                    </a:lnTo>
                    <a:lnTo>
                      <a:pt x="260" y="250"/>
                    </a:lnTo>
                    <a:lnTo>
                      <a:pt x="229" y="214"/>
                    </a:lnTo>
                    <a:lnTo>
                      <a:pt x="246" y="156"/>
                    </a:lnTo>
                    <a:lnTo>
                      <a:pt x="284" y="132"/>
                    </a:lnTo>
                    <a:lnTo>
                      <a:pt x="291" y="95"/>
                    </a:lnTo>
                    <a:lnTo>
                      <a:pt x="275" y="62"/>
                    </a:lnTo>
                    <a:lnTo>
                      <a:pt x="275" y="21"/>
                    </a:lnTo>
                    <a:lnTo>
                      <a:pt x="251" y="0"/>
                    </a:lnTo>
                    <a:lnTo>
                      <a:pt x="194" y="28"/>
                    </a:lnTo>
                    <a:lnTo>
                      <a:pt x="186" y="20"/>
                    </a:lnTo>
                    <a:lnTo>
                      <a:pt x="155" y="42"/>
                    </a:lnTo>
                    <a:lnTo>
                      <a:pt x="131" y="40"/>
                    </a:lnTo>
                    <a:lnTo>
                      <a:pt x="83" y="110"/>
                    </a:lnTo>
                    <a:lnTo>
                      <a:pt x="67" y="110"/>
                    </a:lnTo>
                    <a:lnTo>
                      <a:pt x="41" y="132"/>
                    </a:lnTo>
                    <a:lnTo>
                      <a:pt x="43" y="163"/>
                    </a:lnTo>
                    <a:lnTo>
                      <a:pt x="30" y="190"/>
                    </a:lnTo>
                    <a:lnTo>
                      <a:pt x="26" y="225"/>
                    </a:lnTo>
                    <a:lnTo>
                      <a:pt x="2" y="262"/>
                    </a:lnTo>
                    <a:lnTo>
                      <a:pt x="28" y="315"/>
                    </a:lnTo>
                    <a:lnTo>
                      <a:pt x="19" y="346"/>
                    </a:lnTo>
                    <a:lnTo>
                      <a:pt x="0" y="380"/>
                    </a:lnTo>
                    <a:lnTo>
                      <a:pt x="28" y="510"/>
                    </a:lnTo>
                    <a:lnTo>
                      <a:pt x="9" y="578"/>
                    </a:lnTo>
                    <a:lnTo>
                      <a:pt x="19" y="605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1" name="Freeform 1089"/>
              <p:cNvSpPr>
                <a:spLocks/>
              </p:cNvSpPr>
              <p:nvPr/>
            </p:nvSpPr>
            <p:spPr bwMode="auto">
              <a:xfrm rot="356891">
                <a:off x="7455721" y="3400310"/>
                <a:ext cx="828914" cy="575977"/>
              </a:xfrm>
              <a:custGeom>
                <a:avLst/>
                <a:gdLst>
                  <a:gd name="T0" fmla="*/ 85 w 549"/>
                  <a:gd name="T1" fmla="*/ 263 h 378"/>
                  <a:gd name="T2" fmla="*/ 88 w 549"/>
                  <a:gd name="T3" fmla="*/ 248 h 378"/>
                  <a:gd name="T4" fmla="*/ 102 w 549"/>
                  <a:gd name="T5" fmla="*/ 241 h 378"/>
                  <a:gd name="T6" fmla="*/ 126 w 549"/>
                  <a:gd name="T7" fmla="*/ 263 h 378"/>
                  <a:gd name="T8" fmla="*/ 134 w 549"/>
                  <a:gd name="T9" fmla="*/ 263 h 378"/>
                  <a:gd name="T10" fmla="*/ 157 w 549"/>
                  <a:gd name="T11" fmla="*/ 260 h 378"/>
                  <a:gd name="T12" fmla="*/ 171 w 549"/>
                  <a:gd name="T13" fmla="*/ 248 h 378"/>
                  <a:gd name="T14" fmla="*/ 188 w 549"/>
                  <a:gd name="T15" fmla="*/ 265 h 378"/>
                  <a:gd name="T16" fmla="*/ 197 w 549"/>
                  <a:gd name="T17" fmla="*/ 251 h 378"/>
                  <a:gd name="T18" fmla="*/ 199 w 549"/>
                  <a:gd name="T19" fmla="*/ 242 h 378"/>
                  <a:gd name="T20" fmla="*/ 214 w 549"/>
                  <a:gd name="T21" fmla="*/ 234 h 378"/>
                  <a:gd name="T22" fmla="*/ 218 w 549"/>
                  <a:gd name="T23" fmla="*/ 214 h 378"/>
                  <a:gd name="T24" fmla="*/ 235 w 549"/>
                  <a:gd name="T25" fmla="*/ 212 h 378"/>
                  <a:gd name="T26" fmla="*/ 276 w 549"/>
                  <a:gd name="T27" fmla="*/ 136 h 378"/>
                  <a:gd name="T28" fmla="*/ 269 w 549"/>
                  <a:gd name="T29" fmla="*/ 124 h 378"/>
                  <a:gd name="T30" fmla="*/ 276 w 549"/>
                  <a:gd name="T31" fmla="*/ 115 h 378"/>
                  <a:gd name="T32" fmla="*/ 287 w 549"/>
                  <a:gd name="T33" fmla="*/ 119 h 378"/>
                  <a:gd name="T34" fmla="*/ 300 w 549"/>
                  <a:gd name="T35" fmla="*/ 111 h 378"/>
                  <a:gd name="T36" fmla="*/ 308 w 549"/>
                  <a:gd name="T37" fmla="*/ 93 h 378"/>
                  <a:gd name="T38" fmla="*/ 344 w 549"/>
                  <a:gd name="T39" fmla="*/ 59 h 378"/>
                  <a:gd name="T40" fmla="*/ 371 w 549"/>
                  <a:gd name="T41" fmla="*/ 50 h 378"/>
                  <a:gd name="T42" fmla="*/ 385 w 549"/>
                  <a:gd name="T43" fmla="*/ 38 h 378"/>
                  <a:gd name="T44" fmla="*/ 380 w 549"/>
                  <a:gd name="T45" fmla="*/ 12 h 378"/>
                  <a:gd name="T46" fmla="*/ 362 w 549"/>
                  <a:gd name="T47" fmla="*/ 10 h 378"/>
                  <a:gd name="T48" fmla="*/ 320 w 549"/>
                  <a:gd name="T49" fmla="*/ 13 h 378"/>
                  <a:gd name="T50" fmla="*/ 292 w 549"/>
                  <a:gd name="T51" fmla="*/ 0 h 378"/>
                  <a:gd name="T52" fmla="*/ 274 w 549"/>
                  <a:gd name="T53" fmla="*/ 4 h 378"/>
                  <a:gd name="T54" fmla="*/ 231 w 549"/>
                  <a:gd name="T55" fmla="*/ 59 h 378"/>
                  <a:gd name="T56" fmla="*/ 218 w 549"/>
                  <a:gd name="T57" fmla="*/ 68 h 378"/>
                  <a:gd name="T58" fmla="*/ 191 w 549"/>
                  <a:gd name="T59" fmla="*/ 56 h 378"/>
                  <a:gd name="T60" fmla="*/ 188 w 549"/>
                  <a:gd name="T61" fmla="*/ 41 h 378"/>
                  <a:gd name="T62" fmla="*/ 182 w 549"/>
                  <a:gd name="T63" fmla="*/ 15 h 378"/>
                  <a:gd name="T64" fmla="*/ 167 w 549"/>
                  <a:gd name="T65" fmla="*/ 6 h 378"/>
                  <a:gd name="T66" fmla="*/ 143 w 549"/>
                  <a:gd name="T67" fmla="*/ 12 h 378"/>
                  <a:gd name="T68" fmla="*/ 127 w 549"/>
                  <a:gd name="T69" fmla="*/ 2 h 378"/>
                  <a:gd name="T70" fmla="*/ 104 w 549"/>
                  <a:gd name="T71" fmla="*/ 31 h 378"/>
                  <a:gd name="T72" fmla="*/ 80 w 549"/>
                  <a:gd name="T73" fmla="*/ 38 h 378"/>
                  <a:gd name="T74" fmla="*/ 46 w 549"/>
                  <a:gd name="T75" fmla="*/ 69 h 378"/>
                  <a:gd name="T76" fmla="*/ 10 w 549"/>
                  <a:gd name="T77" fmla="*/ 140 h 378"/>
                  <a:gd name="T78" fmla="*/ 18 w 549"/>
                  <a:gd name="T79" fmla="*/ 159 h 378"/>
                  <a:gd name="T80" fmla="*/ 18 w 549"/>
                  <a:gd name="T81" fmla="*/ 167 h 378"/>
                  <a:gd name="T82" fmla="*/ 18 w 549"/>
                  <a:gd name="T83" fmla="*/ 176 h 378"/>
                  <a:gd name="T84" fmla="*/ 21 w 549"/>
                  <a:gd name="T85" fmla="*/ 184 h 378"/>
                  <a:gd name="T86" fmla="*/ 35 w 549"/>
                  <a:gd name="T87" fmla="*/ 175 h 378"/>
                  <a:gd name="T88" fmla="*/ 53 w 549"/>
                  <a:gd name="T89" fmla="*/ 170 h 378"/>
                  <a:gd name="T90" fmla="*/ 0 w 549"/>
                  <a:gd name="T91" fmla="*/ 231 h 378"/>
                  <a:gd name="T92" fmla="*/ 0 w 549"/>
                  <a:gd name="T93" fmla="*/ 246 h 378"/>
                  <a:gd name="T94" fmla="*/ 11 w 549"/>
                  <a:gd name="T95" fmla="*/ 248 h 378"/>
                  <a:gd name="T96" fmla="*/ 35 w 549"/>
                  <a:gd name="T97" fmla="*/ 272 h 378"/>
                  <a:gd name="T98" fmla="*/ 74 w 549"/>
                  <a:gd name="T99" fmla="*/ 267 h 378"/>
                  <a:gd name="T100" fmla="*/ 85 w 549"/>
                  <a:gd name="T101" fmla="*/ 263 h 378"/>
                  <a:gd name="T102" fmla="*/ 85 w 549"/>
                  <a:gd name="T103" fmla="*/ 263 h 3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9"/>
                  <a:gd name="T157" fmla="*/ 0 h 378"/>
                  <a:gd name="T158" fmla="*/ 549 w 549"/>
                  <a:gd name="T159" fmla="*/ 378 h 3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9" h="378">
                    <a:moveTo>
                      <a:pt x="121" y="365"/>
                    </a:moveTo>
                    <a:lnTo>
                      <a:pt x="125" y="343"/>
                    </a:lnTo>
                    <a:lnTo>
                      <a:pt x="145" y="334"/>
                    </a:lnTo>
                    <a:lnTo>
                      <a:pt x="180" y="365"/>
                    </a:lnTo>
                    <a:lnTo>
                      <a:pt x="191" y="365"/>
                    </a:lnTo>
                    <a:lnTo>
                      <a:pt x="224" y="360"/>
                    </a:lnTo>
                    <a:lnTo>
                      <a:pt x="243" y="345"/>
                    </a:lnTo>
                    <a:lnTo>
                      <a:pt x="269" y="367"/>
                    </a:lnTo>
                    <a:lnTo>
                      <a:pt x="281" y="348"/>
                    </a:lnTo>
                    <a:lnTo>
                      <a:pt x="283" y="336"/>
                    </a:lnTo>
                    <a:lnTo>
                      <a:pt x="305" y="324"/>
                    </a:lnTo>
                    <a:lnTo>
                      <a:pt x="311" y="297"/>
                    </a:lnTo>
                    <a:lnTo>
                      <a:pt x="334" y="293"/>
                    </a:lnTo>
                    <a:lnTo>
                      <a:pt x="394" y="189"/>
                    </a:lnTo>
                    <a:lnTo>
                      <a:pt x="384" y="172"/>
                    </a:lnTo>
                    <a:lnTo>
                      <a:pt x="394" y="160"/>
                    </a:lnTo>
                    <a:lnTo>
                      <a:pt x="408" y="165"/>
                    </a:lnTo>
                    <a:lnTo>
                      <a:pt x="427" y="154"/>
                    </a:lnTo>
                    <a:lnTo>
                      <a:pt x="439" y="129"/>
                    </a:lnTo>
                    <a:lnTo>
                      <a:pt x="489" y="83"/>
                    </a:lnTo>
                    <a:lnTo>
                      <a:pt x="528" y="70"/>
                    </a:lnTo>
                    <a:lnTo>
                      <a:pt x="548" y="52"/>
                    </a:lnTo>
                    <a:lnTo>
                      <a:pt x="542" y="16"/>
                    </a:lnTo>
                    <a:lnTo>
                      <a:pt x="515" y="13"/>
                    </a:lnTo>
                    <a:lnTo>
                      <a:pt x="456" y="19"/>
                    </a:lnTo>
                    <a:lnTo>
                      <a:pt x="415" y="0"/>
                    </a:lnTo>
                    <a:lnTo>
                      <a:pt x="390" y="4"/>
                    </a:lnTo>
                    <a:lnTo>
                      <a:pt x="329" y="83"/>
                    </a:lnTo>
                    <a:lnTo>
                      <a:pt x="311" y="95"/>
                    </a:lnTo>
                    <a:lnTo>
                      <a:pt x="272" y="77"/>
                    </a:lnTo>
                    <a:lnTo>
                      <a:pt x="269" y="57"/>
                    </a:lnTo>
                    <a:lnTo>
                      <a:pt x="260" y="21"/>
                    </a:lnTo>
                    <a:lnTo>
                      <a:pt x="239" y="9"/>
                    </a:lnTo>
                    <a:lnTo>
                      <a:pt x="204" y="17"/>
                    </a:lnTo>
                    <a:lnTo>
                      <a:pt x="181" y="2"/>
                    </a:lnTo>
                    <a:lnTo>
                      <a:pt x="149" y="43"/>
                    </a:lnTo>
                    <a:lnTo>
                      <a:pt x="114" y="52"/>
                    </a:lnTo>
                    <a:lnTo>
                      <a:pt x="66" y="96"/>
                    </a:lnTo>
                    <a:lnTo>
                      <a:pt x="13" y="194"/>
                    </a:lnTo>
                    <a:lnTo>
                      <a:pt x="26" y="220"/>
                    </a:lnTo>
                    <a:lnTo>
                      <a:pt x="25" y="231"/>
                    </a:lnTo>
                    <a:lnTo>
                      <a:pt x="25" y="244"/>
                    </a:lnTo>
                    <a:lnTo>
                      <a:pt x="30" y="255"/>
                    </a:lnTo>
                    <a:lnTo>
                      <a:pt x="49" y="242"/>
                    </a:lnTo>
                    <a:lnTo>
                      <a:pt x="76" y="235"/>
                    </a:lnTo>
                    <a:lnTo>
                      <a:pt x="0" y="321"/>
                    </a:lnTo>
                    <a:lnTo>
                      <a:pt x="0" y="341"/>
                    </a:lnTo>
                    <a:lnTo>
                      <a:pt x="16" y="345"/>
                    </a:lnTo>
                    <a:lnTo>
                      <a:pt x="50" y="377"/>
                    </a:lnTo>
                    <a:lnTo>
                      <a:pt x="105" y="370"/>
                    </a:lnTo>
                    <a:lnTo>
                      <a:pt x="121" y="365"/>
                    </a:lnTo>
                  </a:path>
                </a:pathLst>
              </a:custGeom>
              <a:solidFill>
                <a:srgbClr val="B1BDCB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2" name="Freeform 1090"/>
              <p:cNvSpPr>
                <a:spLocks/>
              </p:cNvSpPr>
              <p:nvPr/>
            </p:nvSpPr>
            <p:spPr bwMode="auto">
              <a:xfrm rot="356891">
                <a:off x="7270097" y="2735720"/>
                <a:ext cx="684534" cy="1002436"/>
              </a:xfrm>
              <a:custGeom>
                <a:avLst/>
                <a:gdLst>
                  <a:gd name="T0" fmla="*/ 125 w 455"/>
                  <a:gd name="T1" fmla="*/ 459 h 658"/>
                  <a:gd name="T2" fmla="*/ 152 w 455"/>
                  <a:gd name="T3" fmla="*/ 369 h 658"/>
                  <a:gd name="T4" fmla="*/ 210 w 455"/>
                  <a:gd name="T5" fmla="*/ 331 h 658"/>
                  <a:gd name="T6" fmla="*/ 223 w 455"/>
                  <a:gd name="T7" fmla="*/ 295 h 658"/>
                  <a:gd name="T8" fmla="*/ 198 w 455"/>
                  <a:gd name="T9" fmla="*/ 282 h 658"/>
                  <a:gd name="T10" fmla="*/ 167 w 455"/>
                  <a:gd name="T11" fmla="*/ 265 h 658"/>
                  <a:gd name="T12" fmla="*/ 151 w 455"/>
                  <a:gd name="T13" fmla="*/ 221 h 658"/>
                  <a:gd name="T14" fmla="*/ 122 w 455"/>
                  <a:gd name="T15" fmla="*/ 223 h 658"/>
                  <a:gd name="T16" fmla="*/ 91 w 455"/>
                  <a:gd name="T17" fmla="*/ 216 h 658"/>
                  <a:gd name="T18" fmla="*/ 113 w 455"/>
                  <a:gd name="T19" fmla="*/ 168 h 658"/>
                  <a:gd name="T20" fmla="*/ 139 w 455"/>
                  <a:gd name="T21" fmla="*/ 120 h 658"/>
                  <a:gd name="T22" fmla="*/ 182 w 455"/>
                  <a:gd name="T23" fmla="*/ 140 h 658"/>
                  <a:gd name="T24" fmla="*/ 199 w 455"/>
                  <a:gd name="T25" fmla="*/ 171 h 658"/>
                  <a:gd name="T26" fmla="*/ 203 w 455"/>
                  <a:gd name="T27" fmla="*/ 199 h 658"/>
                  <a:gd name="T28" fmla="*/ 228 w 455"/>
                  <a:gd name="T29" fmla="*/ 229 h 658"/>
                  <a:gd name="T30" fmla="*/ 289 w 455"/>
                  <a:gd name="T31" fmla="*/ 212 h 658"/>
                  <a:gd name="T32" fmla="*/ 315 w 455"/>
                  <a:gd name="T33" fmla="*/ 157 h 658"/>
                  <a:gd name="T34" fmla="*/ 283 w 455"/>
                  <a:gd name="T35" fmla="*/ 128 h 658"/>
                  <a:gd name="T36" fmla="*/ 267 w 455"/>
                  <a:gd name="T37" fmla="*/ 82 h 658"/>
                  <a:gd name="T38" fmla="*/ 210 w 455"/>
                  <a:gd name="T39" fmla="*/ 52 h 658"/>
                  <a:gd name="T40" fmla="*/ 178 w 455"/>
                  <a:gd name="T41" fmla="*/ 0 h 658"/>
                  <a:gd name="T42" fmla="*/ 139 w 455"/>
                  <a:gd name="T43" fmla="*/ 30 h 658"/>
                  <a:gd name="T44" fmla="*/ 141 w 455"/>
                  <a:gd name="T45" fmla="*/ 53 h 658"/>
                  <a:gd name="T46" fmla="*/ 102 w 455"/>
                  <a:gd name="T47" fmla="*/ 66 h 658"/>
                  <a:gd name="T48" fmla="*/ 81 w 455"/>
                  <a:gd name="T49" fmla="*/ 74 h 658"/>
                  <a:gd name="T50" fmla="*/ 45 w 455"/>
                  <a:gd name="T51" fmla="*/ 84 h 658"/>
                  <a:gd name="T52" fmla="*/ 36 w 455"/>
                  <a:gd name="T53" fmla="*/ 53 h 658"/>
                  <a:gd name="T54" fmla="*/ 6 w 455"/>
                  <a:gd name="T55" fmla="*/ 97 h 658"/>
                  <a:gd name="T56" fmla="*/ 19 w 455"/>
                  <a:gd name="T57" fmla="*/ 167 h 658"/>
                  <a:gd name="T58" fmla="*/ 36 w 455"/>
                  <a:gd name="T59" fmla="*/ 212 h 658"/>
                  <a:gd name="T60" fmla="*/ 43 w 455"/>
                  <a:gd name="T61" fmla="*/ 261 h 658"/>
                  <a:gd name="T62" fmla="*/ 4 w 455"/>
                  <a:gd name="T63" fmla="*/ 321 h 658"/>
                  <a:gd name="T64" fmla="*/ 41 w 455"/>
                  <a:gd name="T65" fmla="*/ 377 h 658"/>
                  <a:gd name="T66" fmla="*/ 29 w 455"/>
                  <a:gd name="T67" fmla="*/ 416 h 658"/>
                  <a:gd name="T68" fmla="*/ 15 w 455"/>
                  <a:gd name="T69" fmla="*/ 447 h 658"/>
                  <a:gd name="T70" fmla="*/ 89 w 455"/>
                  <a:gd name="T71" fmla="*/ 473 h 658"/>
                  <a:gd name="T72" fmla="*/ 124 w 455"/>
                  <a:gd name="T73" fmla="*/ 466 h 6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5"/>
                  <a:gd name="T112" fmla="*/ 0 h 658"/>
                  <a:gd name="T113" fmla="*/ 455 w 455"/>
                  <a:gd name="T114" fmla="*/ 658 h 6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5" h="658">
                    <a:moveTo>
                      <a:pt x="178" y="647"/>
                    </a:moveTo>
                    <a:lnTo>
                      <a:pt x="179" y="637"/>
                    </a:lnTo>
                    <a:lnTo>
                      <a:pt x="166" y="610"/>
                    </a:lnTo>
                    <a:lnTo>
                      <a:pt x="219" y="513"/>
                    </a:lnTo>
                    <a:lnTo>
                      <a:pt x="267" y="469"/>
                    </a:lnTo>
                    <a:lnTo>
                      <a:pt x="303" y="460"/>
                    </a:lnTo>
                    <a:lnTo>
                      <a:pt x="335" y="418"/>
                    </a:lnTo>
                    <a:lnTo>
                      <a:pt x="322" y="409"/>
                    </a:lnTo>
                    <a:lnTo>
                      <a:pt x="311" y="379"/>
                    </a:lnTo>
                    <a:lnTo>
                      <a:pt x="284" y="390"/>
                    </a:lnTo>
                    <a:lnTo>
                      <a:pt x="243" y="379"/>
                    </a:lnTo>
                    <a:lnTo>
                      <a:pt x="241" y="368"/>
                    </a:lnTo>
                    <a:lnTo>
                      <a:pt x="239" y="298"/>
                    </a:lnTo>
                    <a:lnTo>
                      <a:pt x="217" y="306"/>
                    </a:lnTo>
                    <a:lnTo>
                      <a:pt x="203" y="319"/>
                    </a:lnTo>
                    <a:lnTo>
                      <a:pt x="176" y="310"/>
                    </a:lnTo>
                    <a:lnTo>
                      <a:pt x="138" y="317"/>
                    </a:lnTo>
                    <a:lnTo>
                      <a:pt x="131" y="300"/>
                    </a:lnTo>
                    <a:lnTo>
                      <a:pt x="136" y="266"/>
                    </a:lnTo>
                    <a:lnTo>
                      <a:pt x="164" y="233"/>
                    </a:lnTo>
                    <a:lnTo>
                      <a:pt x="171" y="196"/>
                    </a:lnTo>
                    <a:lnTo>
                      <a:pt x="200" y="167"/>
                    </a:lnTo>
                    <a:lnTo>
                      <a:pt x="250" y="194"/>
                    </a:lnTo>
                    <a:lnTo>
                      <a:pt x="263" y="194"/>
                    </a:lnTo>
                    <a:lnTo>
                      <a:pt x="272" y="231"/>
                    </a:lnTo>
                    <a:lnTo>
                      <a:pt x="287" y="238"/>
                    </a:lnTo>
                    <a:lnTo>
                      <a:pt x="293" y="262"/>
                    </a:lnTo>
                    <a:lnTo>
                      <a:pt x="291" y="277"/>
                    </a:lnTo>
                    <a:lnTo>
                      <a:pt x="322" y="300"/>
                    </a:lnTo>
                    <a:lnTo>
                      <a:pt x="327" y="317"/>
                    </a:lnTo>
                    <a:lnTo>
                      <a:pt x="353" y="329"/>
                    </a:lnTo>
                    <a:lnTo>
                      <a:pt x="416" y="293"/>
                    </a:lnTo>
                    <a:lnTo>
                      <a:pt x="416" y="273"/>
                    </a:lnTo>
                    <a:lnTo>
                      <a:pt x="454" y="218"/>
                    </a:lnTo>
                    <a:lnTo>
                      <a:pt x="427" y="180"/>
                    </a:lnTo>
                    <a:lnTo>
                      <a:pt x="408" y="178"/>
                    </a:lnTo>
                    <a:lnTo>
                      <a:pt x="370" y="154"/>
                    </a:lnTo>
                    <a:lnTo>
                      <a:pt x="384" y="115"/>
                    </a:lnTo>
                    <a:lnTo>
                      <a:pt x="327" y="110"/>
                    </a:lnTo>
                    <a:lnTo>
                      <a:pt x="303" y="72"/>
                    </a:lnTo>
                    <a:lnTo>
                      <a:pt x="305" y="52"/>
                    </a:lnTo>
                    <a:lnTo>
                      <a:pt x="256" y="0"/>
                    </a:lnTo>
                    <a:lnTo>
                      <a:pt x="226" y="16"/>
                    </a:lnTo>
                    <a:lnTo>
                      <a:pt x="200" y="42"/>
                    </a:lnTo>
                    <a:lnTo>
                      <a:pt x="208" y="62"/>
                    </a:lnTo>
                    <a:lnTo>
                      <a:pt x="202" y="74"/>
                    </a:lnTo>
                    <a:lnTo>
                      <a:pt x="164" y="77"/>
                    </a:lnTo>
                    <a:lnTo>
                      <a:pt x="147" y="93"/>
                    </a:lnTo>
                    <a:lnTo>
                      <a:pt x="131" y="86"/>
                    </a:lnTo>
                    <a:lnTo>
                      <a:pt x="116" y="101"/>
                    </a:lnTo>
                    <a:lnTo>
                      <a:pt x="81" y="127"/>
                    </a:lnTo>
                    <a:lnTo>
                      <a:pt x="66" y="117"/>
                    </a:lnTo>
                    <a:lnTo>
                      <a:pt x="66" y="81"/>
                    </a:lnTo>
                    <a:lnTo>
                      <a:pt x="52" y="74"/>
                    </a:lnTo>
                    <a:lnTo>
                      <a:pt x="33" y="83"/>
                    </a:lnTo>
                    <a:lnTo>
                      <a:pt x="9" y="134"/>
                    </a:lnTo>
                    <a:lnTo>
                      <a:pt x="0" y="182"/>
                    </a:lnTo>
                    <a:lnTo>
                      <a:pt x="28" y="231"/>
                    </a:lnTo>
                    <a:lnTo>
                      <a:pt x="52" y="253"/>
                    </a:lnTo>
                    <a:lnTo>
                      <a:pt x="52" y="293"/>
                    </a:lnTo>
                    <a:lnTo>
                      <a:pt x="68" y="326"/>
                    </a:lnTo>
                    <a:lnTo>
                      <a:pt x="61" y="363"/>
                    </a:lnTo>
                    <a:lnTo>
                      <a:pt x="24" y="387"/>
                    </a:lnTo>
                    <a:lnTo>
                      <a:pt x="6" y="445"/>
                    </a:lnTo>
                    <a:lnTo>
                      <a:pt x="37" y="480"/>
                    </a:lnTo>
                    <a:lnTo>
                      <a:pt x="59" y="524"/>
                    </a:lnTo>
                    <a:lnTo>
                      <a:pt x="46" y="546"/>
                    </a:lnTo>
                    <a:lnTo>
                      <a:pt x="42" y="577"/>
                    </a:lnTo>
                    <a:lnTo>
                      <a:pt x="28" y="597"/>
                    </a:lnTo>
                    <a:lnTo>
                      <a:pt x="21" y="619"/>
                    </a:lnTo>
                    <a:lnTo>
                      <a:pt x="42" y="645"/>
                    </a:lnTo>
                    <a:lnTo>
                      <a:pt x="129" y="657"/>
                    </a:lnTo>
                    <a:lnTo>
                      <a:pt x="164" y="643"/>
                    </a:lnTo>
                    <a:lnTo>
                      <a:pt x="178" y="647"/>
                    </a:lnTo>
                  </a:path>
                </a:pathLst>
              </a:custGeom>
              <a:solidFill>
                <a:srgbClr val="B1BDCB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3" name="Freeform 1091"/>
              <p:cNvSpPr>
                <a:spLocks/>
              </p:cNvSpPr>
              <p:nvPr/>
            </p:nvSpPr>
            <p:spPr bwMode="auto">
              <a:xfrm rot="356891">
                <a:off x="7632736" y="3094679"/>
                <a:ext cx="134190" cy="244663"/>
              </a:xfrm>
              <a:custGeom>
                <a:avLst/>
                <a:gdLst>
                  <a:gd name="T0" fmla="*/ 51 w 89"/>
                  <a:gd name="T1" fmla="*/ 108 h 160"/>
                  <a:gd name="T2" fmla="*/ 32 w 89"/>
                  <a:gd name="T3" fmla="*/ 116 h 160"/>
                  <a:gd name="T4" fmla="*/ 4 w 89"/>
                  <a:gd name="T5" fmla="*/ 108 h 160"/>
                  <a:gd name="T6" fmla="*/ 2 w 89"/>
                  <a:gd name="T7" fmla="*/ 100 h 160"/>
                  <a:gd name="T8" fmla="*/ 0 w 89"/>
                  <a:gd name="T9" fmla="*/ 48 h 160"/>
                  <a:gd name="T10" fmla="*/ 20 w 89"/>
                  <a:gd name="T11" fmla="*/ 39 h 160"/>
                  <a:gd name="T12" fmla="*/ 17 w 89"/>
                  <a:gd name="T13" fmla="*/ 29 h 160"/>
                  <a:gd name="T14" fmla="*/ 21 w 89"/>
                  <a:gd name="T15" fmla="*/ 10 h 160"/>
                  <a:gd name="T16" fmla="*/ 23 w 89"/>
                  <a:gd name="T17" fmla="*/ 0 h 160"/>
                  <a:gd name="T18" fmla="*/ 34 w 89"/>
                  <a:gd name="T19" fmla="*/ 5 h 160"/>
                  <a:gd name="T20" fmla="*/ 38 w 89"/>
                  <a:gd name="T21" fmla="*/ 23 h 160"/>
                  <a:gd name="T22" fmla="*/ 36 w 89"/>
                  <a:gd name="T23" fmla="*/ 33 h 160"/>
                  <a:gd name="T24" fmla="*/ 59 w 89"/>
                  <a:gd name="T25" fmla="*/ 50 h 160"/>
                  <a:gd name="T26" fmla="*/ 61 w 89"/>
                  <a:gd name="T27" fmla="*/ 62 h 160"/>
                  <a:gd name="T28" fmla="*/ 48 w 89"/>
                  <a:gd name="T29" fmla="*/ 72 h 160"/>
                  <a:gd name="T30" fmla="*/ 45 w 89"/>
                  <a:gd name="T31" fmla="*/ 93 h 160"/>
                  <a:gd name="T32" fmla="*/ 51 w 89"/>
                  <a:gd name="T33" fmla="*/ 108 h 160"/>
                  <a:gd name="T34" fmla="*/ 51 w 89"/>
                  <a:gd name="T35" fmla="*/ 108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160"/>
                  <a:gd name="T56" fmla="*/ 89 w 89"/>
                  <a:gd name="T57" fmla="*/ 160 h 1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160">
                    <a:moveTo>
                      <a:pt x="72" y="148"/>
                    </a:moveTo>
                    <a:lnTo>
                      <a:pt x="45" y="159"/>
                    </a:lnTo>
                    <a:lnTo>
                      <a:pt x="4" y="148"/>
                    </a:lnTo>
                    <a:lnTo>
                      <a:pt x="2" y="137"/>
                    </a:lnTo>
                    <a:lnTo>
                      <a:pt x="0" y="66"/>
                    </a:lnTo>
                    <a:lnTo>
                      <a:pt x="28" y="53"/>
                    </a:lnTo>
                    <a:lnTo>
                      <a:pt x="24" y="40"/>
                    </a:lnTo>
                    <a:lnTo>
                      <a:pt x="30" y="13"/>
                    </a:lnTo>
                    <a:lnTo>
                      <a:pt x="33" y="0"/>
                    </a:lnTo>
                    <a:lnTo>
                      <a:pt x="48" y="6"/>
                    </a:lnTo>
                    <a:lnTo>
                      <a:pt x="54" y="31"/>
                    </a:lnTo>
                    <a:lnTo>
                      <a:pt x="52" y="46"/>
                    </a:lnTo>
                    <a:lnTo>
                      <a:pt x="83" y="69"/>
                    </a:lnTo>
                    <a:lnTo>
                      <a:pt x="88" y="86"/>
                    </a:lnTo>
                    <a:lnTo>
                      <a:pt x="69" y="99"/>
                    </a:lnTo>
                    <a:lnTo>
                      <a:pt x="64" y="127"/>
                    </a:lnTo>
                    <a:lnTo>
                      <a:pt x="72" y="14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4" name="Freeform 1092"/>
              <p:cNvSpPr>
                <a:spLocks/>
              </p:cNvSpPr>
              <p:nvPr/>
            </p:nvSpPr>
            <p:spPr bwMode="auto">
              <a:xfrm rot="356891">
                <a:off x="7480809" y="2987315"/>
                <a:ext cx="214022" cy="232769"/>
              </a:xfrm>
              <a:custGeom>
                <a:avLst/>
                <a:gdLst>
                  <a:gd name="T0" fmla="*/ 75 w 142"/>
                  <a:gd name="T1" fmla="*/ 93 h 153"/>
                  <a:gd name="T2" fmla="*/ 74 w 142"/>
                  <a:gd name="T3" fmla="*/ 78 h 153"/>
                  <a:gd name="T4" fmla="*/ 68 w 142"/>
                  <a:gd name="T5" fmla="*/ 65 h 153"/>
                  <a:gd name="T6" fmla="*/ 96 w 142"/>
                  <a:gd name="T7" fmla="*/ 56 h 153"/>
                  <a:gd name="T8" fmla="*/ 98 w 142"/>
                  <a:gd name="T9" fmla="*/ 45 h 153"/>
                  <a:gd name="T10" fmla="*/ 91 w 142"/>
                  <a:gd name="T11" fmla="*/ 19 h 153"/>
                  <a:gd name="T12" fmla="*/ 83 w 142"/>
                  <a:gd name="T13" fmla="*/ 19 h 153"/>
                  <a:gd name="T14" fmla="*/ 47 w 142"/>
                  <a:gd name="T15" fmla="*/ 0 h 153"/>
                  <a:gd name="T16" fmla="*/ 28 w 142"/>
                  <a:gd name="T17" fmla="*/ 20 h 153"/>
                  <a:gd name="T18" fmla="*/ 23 w 142"/>
                  <a:gd name="T19" fmla="*/ 47 h 153"/>
                  <a:gd name="T20" fmla="*/ 4 w 142"/>
                  <a:gd name="T21" fmla="*/ 72 h 153"/>
                  <a:gd name="T22" fmla="*/ 0 w 142"/>
                  <a:gd name="T23" fmla="*/ 95 h 153"/>
                  <a:gd name="T24" fmla="*/ 4 w 142"/>
                  <a:gd name="T25" fmla="*/ 107 h 153"/>
                  <a:gd name="T26" fmla="*/ 31 w 142"/>
                  <a:gd name="T27" fmla="*/ 102 h 153"/>
                  <a:gd name="T28" fmla="*/ 51 w 142"/>
                  <a:gd name="T29" fmla="*/ 109 h 153"/>
                  <a:gd name="T30" fmla="*/ 59 w 142"/>
                  <a:gd name="T31" fmla="*/ 99 h 153"/>
                  <a:gd name="T32" fmla="*/ 75 w 142"/>
                  <a:gd name="T33" fmla="*/ 93 h 153"/>
                  <a:gd name="T34" fmla="*/ 75 w 142"/>
                  <a:gd name="T35" fmla="*/ 93 h 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153"/>
                  <a:gd name="T56" fmla="*/ 142 w 142"/>
                  <a:gd name="T57" fmla="*/ 153 h 1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153">
                    <a:moveTo>
                      <a:pt x="107" y="130"/>
                    </a:moveTo>
                    <a:lnTo>
                      <a:pt x="105" y="108"/>
                    </a:lnTo>
                    <a:lnTo>
                      <a:pt x="98" y="92"/>
                    </a:lnTo>
                    <a:lnTo>
                      <a:pt x="138" y="77"/>
                    </a:lnTo>
                    <a:lnTo>
                      <a:pt x="141" y="63"/>
                    </a:lnTo>
                    <a:lnTo>
                      <a:pt x="131" y="26"/>
                    </a:lnTo>
                    <a:lnTo>
                      <a:pt x="119" y="26"/>
                    </a:lnTo>
                    <a:lnTo>
                      <a:pt x="68" y="0"/>
                    </a:lnTo>
                    <a:lnTo>
                      <a:pt x="40" y="28"/>
                    </a:lnTo>
                    <a:lnTo>
                      <a:pt x="33" y="65"/>
                    </a:lnTo>
                    <a:lnTo>
                      <a:pt x="4" y="99"/>
                    </a:lnTo>
                    <a:lnTo>
                      <a:pt x="0" y="132"/>
                    </a:lnTo>
                    <a:lnTo>
                      <a:pt x="6" y="149"/>
                    </a:lnTo>
                    <a:lnTo>
                      <a:pt x="44" y="142"/>
                    </a:lnTo>
                    <a:lnTo>
                      <a:pt x="72" y="152"/>
                    </a:lnTo>
                    <a:lnTo>
                      <a:pt x="85" y="138"/>
                    </a:lnTo>
                    <a:lnTo>
                      <a:pt x="107" y="130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5" name="Freeform 1093"/>
              <p:cNvSpPr>
                <a:spLocks/>
              </p:cNvSpPr>
              <p:nvPr/>
            </p:nvSpPr>
            <p:spPr bwMode="auto">
              <a:xfrm rot="356891">
                <a:off x="6218348" y="3198611"/>
                <a:ext cx="348213" cy="611654"/>
              </a:xfrm>
              <a:custGeom>
                <a:avLst/>
                <a:gdLst>
                  <a:gd name="T0" fmla="*/ 152 w 230"/>
                  <a:gd name="T1" fmla="*/ 163 h 400"/>
                  <a:gd name="T2" fmla="*/ 153 w 230"/>
                  <a:gd name="T3" fmla="*/ 131 h 400"/>
                  <a:gd name="T4" fmla="*/ 162 w 230"/>
                  <a:gd name="T5" fmla="*/ 117 h 400"/>
                  <a:gd name="T6" fmla="*/ 158 w 230"/>
                  <a:gd name="T7" fmla="*/ 103 h 400"/>
                  <a:gd name="T8" fmla="*/ 107 w 230"/>
                  <a:gd name="T9" fmla="*/ 84 h 400"/>
                  <a:gd name="T10" fmla="*/ 111 w 230"/>
                  <a:gd name="T11" fmla="*/ 62 h 400"/>
                  <a:gd name="T12" fmla="*/ 127 w 230"/>
                  <a:gd name="T13" fmla="*/ 40 h 400"/>
                  <a:gd name="T14" fmla="*/ 118 w 230"/>
                  <a:gd name="T15" fmla="*/ 5 h 400"/>
                  <a:gd name="T16" fmla="*/ 113 w 230"/>
                  <a:gd name="T17" fmla="*/ 0 h 400"/>
                  <a:gd name="T18" fmla="*/ 80 w 230"/>
                  <a:gd name="T19" fmla="*/ 23 h 400"/>
                  <a:gd name="T20" fmla="*/ 65 w 230"/>
                  <a:gd name="T21" fmla="*/ 74 h 400"/>
                  <a:gd name="T22" fmla="*/ 61 w 230"/>
                  <a:gd name="T23" fmla="*/ 110 h 400"/>
                  <a:gd name="T24" fmla="*/ 33 w 230"/>
                  <a:gd name="T25" fmla="*/ 131 h 400"/>
                  <a:gd name="T26" fmla="*/ 19 w 230"/>
                  <a:gd name="T27" fmla="*/ 138 h 400"/>
                  <a:gd name="T28" fmla="*/ 0 w 230"/>
                  <a:gd name="T29" fmla="*/ 142 h 400"/>
                  <a:gd name="T30" fmla="*/ 42 w 230"/>
                  <a:gd name="T31" fmla="*/ 196 h 400"/>
                  <a:gd name="T32" fmla="*/ 50 w 230"/>
                  <a:gd name="T33" fmla="*/ 237 h 400"/>
                  <a:gd name="T34" fmla="*/ 47 w 230"/>
                  <a:gd name="T35" fmla="*/ 256 h 400"/>
                  <a:gd name="T36" fmla="*/ 76 w 230"/>
                  <a:gd name="T37" fmla="*/ 272 h 400"/>
                  <a:gd name="T38" fmla="*/ 76 w 230"/>
                  <a:gd name="T39" fmla="*/ 284 h 400"/>
                  <a:gd name="T40" fmla="*/ 102 w 230"/>
                  <a:gd name="T41" fmla="*/ 291 h 400"/>
                  <a:gd name="T42" fmla="*/ 109 w 230"/>
                  <a:gd name="T43" fmla="*/ 291 h 400"/>
                  <a:gd name="T44" fmla="*/ 109 w 230"/>
                  <a:gd name="T45" fmla="*/ 267 h 400"/>
                  <a:gd name="T46" fmla="*/ 129 w 230"/>
                  <a:gd name="T47" fmla="*/ 265 h 400"/>
                  <a:gd name="T48" fmla="*/ 135 w 230"/>
                  <a:gd name="T49" fmla="*/ 238 h 400"/>
                  <a:gd name="T50" fmla="*/ 120 w 230"/>
                  <a:gd name="T51" fmla="*/ 226 h 400"/>
                  <a:gd name="T52" fmla="*/ 109 w 230"/>
                  <a:gd name="T53" fmla="*/ 215 h 400"/>
                  <a:gd name="T54" fmla="*/ 114 w 230"/>
                  <a:gd name="T55" fmla="*/ 164 h 400"/>
                  <a:gd name="T56" fmla="*/ 125 w 230"/>
                  <a:gd name="T57" fmla="*/ 158 h 400"/>
                  <a:gd name="T58" fmla="*/ 143 w 230"/>
                  <a:gd name="T59" fmla="*/ 166 h 400"/>
                  <a:gd name="T60" fmla="*/ 152 w 230"/>
                  <a:gd name="T61" fmla="*/ 163 h 400"/>
                  <a:gd name="T62" fmla="*/ 152 w 230"/>
                  <a:gd name="T63" fmla="*/ 163 h 4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0"/>
                  <a:gd name="T97" fmla="*/ 0 h 400"/>
                  <a:gd name="T98" fmla="*/ 230 w 230"/>
                  <a:gd name="T99" fmla="*/ 400 h 4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0" h="400">
                    <a:moveTo>
                      <a:pt x="214" y="223"/>
                    </a:moveTo>
                    <a:lnTo>
                      <a:pt x="216" y="180"/>
                    </a:lnTo>
                    <a:lnTo>
                      <a:pt x="229" y="160"/>
                    </a:lnTo>
                    <a:lnTo>
                      <a:pt x="223" y="141"/>
                    </a:lnTo>
                    <a:lnTo>
                      <a:pt x="152" y="114"/>
                    </a:lnTo>
                    <a:lnTo>
                      <a:pt x="157" y="86"/>
                    </a:lnTo>
                    <a:lnTo>
                      <a:pt x="178" y="55"/>
                    </a:lnTo>
                    <a:lnTo>
                      <a:pt x="166" y="6"/>
                    </a:lnTo>
                    <a:lnTo>
                      <a:pt x="159" y="0"/>
                    </a:lnTo>
                    <a:lnTo>
                      <a:pt x="113" y="31"/>
                    </a:lnTo>
                    <a:lnTo>
                      <a:pt x="92" y="101"/>
                    </a:lnTo>
                    <a:lnTo>
                      <a:pt x="85" y="150"/>
                    </a:lnTo>
                    <a:lnTo>
                      <a:pt x="47" y="180"/>
                    </a:lnTo>
                    <a:lnTo>
                      <a:pt x="26" y="189"/>
                    </a:lnTo>
                    <a:lnTo>
                      <a:pt x="0" y="196"/>
                    </a:lnTo>
                    <a:lnTo>
                      <a:pt x="59" y="269"/>
                    </a:lnTo>
                    <a:lnTo>
                      <a:pt x="71" y="324"/>
                    </a:lnTo>
                    <a:lnTo>
                      <a:pt x="66" y="350"/>
                    </a:lnTo>
                    <a:lnTo>
                      <a:pt x="107" y="372"/>
                    </a:lnTo>
                    <a:lnTo>
                      <a:pt x="107" y="389"/>
                    </a:lnTo>
                    <a:lnTo>
                      <a:pt x="144" y="399"/>
                    </a:lnTo>
                    <a:lnTo>
                      <a:pt x="154" y="399"/>
                    </a:lnTo>
                    <a:lnTo>
                      <a:pt x="154" y="367"/>
                    </a:lnTo>
                    <a:lnTo>
                      <a:pt x="183" y="363"/>
                    </a:lnTo>
                    <a:lnTo>
                      <a:pt x="190" y="326"/>
                    </a:lnTo>
                    <a:lnTo>
                      <a:pt x="170" y="310"/>
                    </a:lnTo>
                    <a:lnTo>
                      <a:pt x="154" y="295"/>
                    </a:lnTo>
                    <a:lnTo>
                      <a:pt x="161" y="225"/>
                    </a:lnTo>
                    <a:lnTo>
                      <a:pt x="176" y="216"/>
                    </a:lnTo>
                    <a:lnTo>
                      <a:pt x="202" y="227"/>
                    </a:lnTo>
                    <a:lnTo>
                      <a:pt x="214" y="223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6" name="Freeform 1094"/>
              <p:cNvSpPr>
                <a:spLocks/>
              </p:cNvSpPr>
              <p:nvPr/>
            </p:nvSpPr>
            <p:spPr bwMode="auto">
              <a:xfrm rot="356891">
                <a:off x="5556958" y="964881"/>
                <a:ext cx="2826463" cy="2594437"/>
              </a:xfrm>
              <a:custGeom>
                <a:avLst/>
                <a:gdLst>
                  <a:gd name="T0" fmla="*/ 428 w 1876"/>
                  <a:gd name="T1" fmla="*/ 1194 h 1700"/>
                  <a:gd name="T2" fmla="*/ 484 w 1876"/>
                  <a:gd name="T3" fmla="*/ 1090 h 1700"/>
                  <a:gd name="T4" fmla="*/ 524 w 1876"/>
                  <a:gd name="T5" fmla="*/ 1187 h 1700"/>
                  <a:gd name="T6" fmla="*/ 577 w 1876"/>
                  <a:gd name="T7" fmla="*/ 1208 h 1700"/>
                  <a:gd name="T8" fmla="*/ 644 w 1876"/>
                  <a:gd name="T9" fmla="*/ 1104 h 1700"/>
                  <a:gd name="T10" fmla="*/ 712 w 1876"/>
                  <a:gd name="T11" fmla="*/ 1069 h 1700"/>
                  <a:gd name="T12" fmla="*/ 791 w 1876"/>
                  <a:gd name="T13" fmla="*/ 1003 h 1700"/>
                  <a:gd name="T14" fmla="*/ 839 w 1876"/>
                  <a:gd name="T15" fmla="*/ 938 h 1700"/>
                  <a:gd name="T16" fmla="*/ 885 w 1876"/>
                  <a:gd name="T17" fmla="*/ 865 h 1700"/>
                  <a:gd name="T18" fmla="*/ 930 w 1876"/>
                  <a:gd name="T19" fmla="*/ 868 h 1700"/>
                  <a:gd name="T20" fmla="*/ 985 w 1876"/>
                  <a:gd name="T21" fmla="*/ 851 h 1700"/>
                  <a:gd name="T22" fmla="*/ 1052 w 1876"/>
                  <a:gd name="T23" fmla="*/ 844 h 1700"/>
                  <a:gd name="T24" fmla="*/ 1116 w 1876"/>
                  <a:gd name="T25" fmla="*/ 869 h 1700"/>
                  <a:gd name="T26" fmla="*/ 1150 w 1876"/>
                  <a:gd name="T27" fmla="*/ 843 h 1700"/>
                  <a:gd name="T28" fmla="*/ 1217 w 1876"/>
                  <a:gd name="T29" fmla="*/ 777 h 1700"/>
                  <a:gd name="T30" fmla="*/ 1276 w 1876"/>
                  <a:gd name="T31" fmla="*/ 743 h 1700"/>
                  <a:gd name="T32" fmla="*/ 1291 w 1876"/>
                  <a:gd name="T33" fmla="*/ 686 h 1700"/>
                  <a:gd name="T34" fmla="*/ 1220 w 1876"/>
                  <a:gd name="T35" fmla="*/ 646 h 1700"/>
                  <a:gd name="T36" fmla="*/ 1202 w 1876"/>
                  <a:gd name="T37" fmla="*/ 564 h 1700"/>
                  <a:gd name="T38" fmla="*/ 1224 w 1876"/>
                  <a:gd name="T39" fmla="*/ 536 h 1700"/>
                  <a:gd name="T40" fmla="*/ 1232 w 1876"/>
                  <a:gd name="T41" fmla="*/ 473 h 1700"/>
                  <a:gd name="T42" fmla="*/ 1232 w 1876"/>
                  <a:gd name="T43" fmla="*/ 457 h 1700"/>
                  <a:gd name="T44" fmla="*/ 1250 w 1876"/>
                  <a:gd name="T45" fmla="*/ 336 h 1700"/>
                  <a:gd name="T46" fmla="*/ 1275 w 1876"/>
                  <a:gd name="T47" fmla="*/ 348 h 1700"/>
                  <a:gd name="T48" fmla="*/ 1284 w 1876"/>
                  <a:gd name="T49" fmla="*/ 191 h 1700"/>
                  <a:gd name="T50" fmla="*/ 1200 w 1876"/>
                  <a:gd name="T51" fmla="*/ 124 h 1700"/>
                  <a:gd name="T52" fmla="*/ 1135 w 1876"/>
                  <a:gd name="T53" fmla="*/ 83 h 1700"/>
                  <a:gd name="T54" fmla="*/ 1072 w 1876"/>
                  <a:gd name="T55" fmla="*/ 63 h 1700"/>
                  <a:gd name="T56" fmla="*/ 1061 w 1876"/>
                  <a:gd name="T57" fmla="*/ 0 h 1700"/>
                  <a:gd name="T58" fmla="*/ 1035 w 1876"/>
                  <a:gd name="T59" fmla="*/ 63 h 1700"/>
                  <a:gd name="T60" fmla="*/ 1004 w 1876"/>
                  <a:gd name="T61" fmla="*/ 232 h 1700"/>
                  <a:gd name="T62" fmla="*/ 918 w 1876"/>
                  <a:gd name="T63" fmla="*/ 298 h 1700"/>
                  <a:gd name="T64" fmla="*/ 861 w 1876"/>
                  <a:gd name="T65" fmla="*/ 419 h 1700"/>
                  <a:gd name="T66" fmla="*/ 950 w 1876"/>
                  <a:gd name="T67" fmla="*/ 440 h 1700"/>
                  <a:gd name="T68" fmla="*/ 1076 w 1876"/>
                  <a:gd name="T69" fmla="*/ 484 h 1700"/>
                  <a:gd name="T70" fmla="*/ 987 w 1876"/>
                  <a:gd name="T71" fmla="*/ 523 h 1700"/>
                  <a:gd name="T72" fmla="*/ 915 w 1876"/>
                  <a:gd name="T73" fmla="*/ 573 h 1700"/>
                  <a:gd name="T74" fmla="*/ 820 w 1876"/>
                  <a:gd name="T75" fmla="*/ 663 h 1700"/>
                  <a:gd name="T76" fmla="*/ 707 w 1876"/>
                  <a:gd name="T77" fmla="*/ 680 h 1700"/>
                  <a:gd name="T78" fmla="*/ 683 w 1876"/>
                  <a:gd name="T79" fmla="*/ 794 h 1700"/>
                  <a:gd name="T80" fmla="*/ 508 w 1876"/>
                  <a:gd name="T81" fmla="*/ 871 h 1700"/>
                  <a:gd name="T82" fmla="*/ 361 w 1876"/>
                  <a:gd name="T83" fmla="*/ 919 h 1700"/>
                  <a:gd name="T84" fmla="*/ 130 w 1876"/>
                  <a:gd name="T85" fmla="*/ 863 h 1700"/>
                  <a:gd name="T86" fmla="*/ 7 w 1876"/>
                  <a:gd name="T87" fmla="*/ 905 h 1700"/>
                  <a:gd name="T88" fmla="*/ 77 w 1876"/>
                  <a:gd name="T89" fmla="*/ 988 h 1700"/>
                  <a:gd name="T90" fmla="*/ 147 w 1876"/>
                  <a:gd name="T91" fmla="*/ 1021 h 1700"/>
                  <a:gd name="T92" fmla="*/ 169 w 1876"/>
                  <a:gd name="T93" fmla="*/ 1086 h 1700"/>
                  <a:gd name="T94" fmla="*/ 242 w 1876"/>
                  <a:gd name="T95" fmla="*/ 1130 h 1700"/>
                  <a:gd name="T96" fmla="*/ 349 w 1876"/>
                  <a:gd name="T97" fmla="*/ 1119 h 1700"/>
                  <a:gd name="T98" fmla="*/ 314 w 1876"/>
                  <a:gd name="T99" fmla="*/ 1178 h 1700"/>
                  <a:gd name="T100" fmla="*/ 367 w 1876"/>
                  <a:gd name="T101" fmla="*/ 1228 h 17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76"/>
                  <a:gd name="T154" fmla="*/ 0 h 1700"/>
                  <a:gd name="T155" fmla="*/ 1876 w 1876"/>
                  <a:gd name="T156" fmla="*/ 1700 h 17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76" h="1700">
                    <a:moveTo>
                      <a:pt x="527" y="1694"/>
                    </a:moveTo>
                    <a:lnTo>
                      <a:pt x="553" y="1687"/>
                    </a:lnTo>
                    <a:lnTo>
                      <a:pt x="575" y="1678"/>
                    </a:lnTo>
                    <a:lnTo>
                      <a:pt x="613" y="1648"/>
                    </a:lnTo>
                    <a:lnTo>
                      <a:pt x="620" y="1598"/>
                    </a:lnTo>
                    <a:lnTo>
                      <a:pt x="641" y="1528"/>
                    </a:lnTo>
                    <a:lnTo>
                      <a:pt x="687" y="1497"/>
                    </a:lnTo>
                    <a:lnTo>
                      <a:pt x="694" y="1504"/>
                    </a:lnTo>
                    <a:lnTo>
                      <a:pt x="706" y="1552"/>
                    </a:lnTo>
                    <a:lnTo>
                      <a:pt x="685" y="1583"/>
                    </a:lnTo>
                    <a:lnTo>
                      <a:pt x="680" y="1612"/>
                    </a:lnTo>
                    <a:lnTo>
                      <a:pt x="751" y="1639"/>
                    </a:lnTo>
                    <a:lnTo>
                      <a:pt x="757" y="1658"/>
                    </a:lnTo>
                    <a:lnTo>
                      <a:pt x="799" y="1656"/>
                    </a:lnTo>
                    <a:lnTo>
                      <a:pt x="819" y="1660"/>
                    </a:lnTo>
                    <a:lnTo>
                      <a:pt x="828" y="1667"/>
                    </a:lnTo>
                    <a:lnTo>
                      <a:pt x="900" y="1564"/>
                    </a:lnTo>
                    <a:lnTo>
                      <a:pt x="919" y="1557"/>
                    </a:lnTo>
                    <a:lnTo>
                      <a:pt x="924" y="1544"/>
                    </a:lnTo>
                    <a:lnTo>
                      <a:pt x="922" y="1523"/>
                    </a:lnTo>
                    <a:lnTo>
                      <a:pt x="946" y="1489"/>
                    </a:lnTo>
                    <a:lnTo>
                      <a:pt x="991" y="1487"/>
                    </a:lnTo>
                    <a:lnTo>
                      <a:pt x="1010" y="1467"/>
                    </a:lnTo>
                    <a:lnTo>
                      <a:pt x="1020" y="1475"/>
                    </a:lnTo>
                    <a:lnTo>
                      <a:pt x="1046" y="1453"/>
                    </a:lnTo>
                    <a:lnTo>
                      <a:pt x="1062" y="1453"/>
                    </a:lnTo>
                    <a:lnTo>
                      <a:pt x="1110" y="1383"/>
                    </a:lnTo>
                    <a:lnTo>
                      <a:pt x="1134" y="1385"/>
                    </a:lnTo>
                    <a:lnTo>
                      <a:pt x="1165" y="1363"/>
                    </a:lnTo>
                    <a:lnTo>
                      <a:pt x="1173" y="1371"/>
                    </a:lnTo>
                    <a:lnTo>
                      <a:pt x="1230" y="1343"/>
                    </a:lnTo>
                    <a:lnTo>
                      <a:pt x="1202" y="1294"/>
                    </a:lnTo>
                    <a:lnTo>
                      <a:pt x="1211" y="1246"/>
                    </a:lnTo>
                    <a:lnTo>
                      <a:pt x="1235" y="1195"/>
                    </a:lnTo>
                    <a:lnTo>
                      <a:pt x="1254" y="1186"/>
                    </a:lnTo>
                    <a:lnTo>
                      <a:pt x="1268" y="1193"/>
                    </a:lnTo>
                    <a:lnTo>
                      <a:pt x="1268" y="1229"/>
                    </a:lnTo>
                    <a:lnTo>
                      <a:pt x="1283" y="1239"/>
                    </a:lnTo>
                    <a:lnTo>
                      <a:pt x="1319" y="1212"/>
                    </a:lnTo>
                    <a:lnTo>
                      <a:pt x="1333" y="1197"/>
                    </a:lnTo>
                    <a:lnTo>
                      <a:pt x="1349" y="1204"/>
                    </a:lnTo>
                    <a:lnTo>
                      <a:pt x="1367" y="1188"/>
                    </a:lnTo>
                    <a:lnTo>
                      <a:pt x="1404" y="1186"/>
                    </a:lnTo>
                    <a:lnTo>
                      <a:pt x="1410" y="1173"/>
                    </a:lnTo>
                    <a:lnTo>
                      <a:pt x="1402" y="1154"/>
                    </a:lnTo>
                    <a:lnTo>
                      <a:pt x="1428" y="1127"/>
                    </a:lnTo>
                    <a:lnTo>
                      <a:pt x="1458" y="1111"/>
                    </a:lnTo>
                    <a:lnTo>
                      <a:pt x="1507" y="1164"/>
                    </a:lnTo>
                    <a:lnTo>
                      <a:pt x="1505" y="1184"/>
                    </a:lnTo>
                    <a:lnTo>
                      <a:pt x="1529" y="1222"/>
                    </a:lnTo>
                    <a:lnTo>
                      <a:pt x="1586" y="1226"/>
                    </a:lnTo>
                    <a:lnTo>
                      <a:pt x="1599" y="1200"/>
                    </a:lnTo>
                    <a:lnTo>
                      <a:pt x="1584" y="1123"/>
                    </a:lnTo>
                    <a:lnTo>
                      <a:pt x="1597" y="1109"/>
                    </a:lnTo>
                    <a:lnTo>
                      <a:pt x="1623" y="1127"/>
                    </a:lnTo>
                    <a:lnTo>
                      <a:pt x="1647" y="1162"/>
                    </a:lnTo>
                    <a:lnTo>
                      <a:pt x="1685" y="1104"/>
                    </a:lnTo>
                    <a:lnTo>
                      <a:pt x="1702" y="1101"/>
                    </a:lnTo>
                    <a:lnTo>
                      <a:pt x="1730" y="1072"/>
                    </a:lnTo>
                    <a:lnTo>
                      <a:pt x="1744" y="1072"/>
                    </a:lnTo>
                    <a:lnTo>
                      <a:pt x="1768" y="1048"/>
                    </a:lnTo>
                    <a:lnTo>
                      <a:pt x="1781" y="1048"/>
                    </a:lnTo>
                    <a:lnTo>
                      <a:pt x="1794" y="1025"/>
                    </a:lnTo>
                    <a:lnTo>
                      <a:pt x="1829" y="1025"/>
                    </a:lnTo>
                    <a:lnTo>
                      <a:pt x="1860" y="995"/>
                    </a:lnTo>
                    <a:lnTo>
                      <a:pt x="1875" y="979"/>
                    </a:lnTo>
                    <a:lnTo>
                      <a:pt x="1875" y="961"/>
                    </a:lnTo>
                    <a:lnTo>
                      <a:pt x="1850" y="947"/>
                    </a:lnTo>
                    <a:lnTo>
                      <a:pt x="1850" y="915"/>
                    </a:lnTo>
                    <a:lnTo>
                      <a:pt x="1805" y="858"/>
                    </a:lnTo>
                    <a:lnTo>
                      <a:pt x="1761" y="899"/>
                    </a:lnTo>
                    <a:lnTo>
                      <a:pt x="1748" y="891"/>
                    </a:lnTo>
                    <a:lnTo>
                      <a:pt x="1745" y="867"/>
                    </a:lnTo>
                    <a:lnTo>
                      <a:pt x="1728" y="840"/>
                    </a:lnTo>
                    <a:lnTo>
                      <a:pt x="1723" y="809"/>
                    </a:lnTo>
                    <a:lnTo>
                      <a:pt x="1723" y="778"/>
                    </a:lnTo>
                    <a:lnTo>
                      <a:pt x="1693" y="756"/>
                    </a:lnTo>
                    <a:lnTo>
                      <a:pt x="1689" y="742"/>
                    </a:lnTo>
                    <a:lnTo>
                      <a:pt x="1697" y="723"/>
                    </a:lnTo>
                    <a:lnTo>
                      <a:pt x="1754" y="740"/>
                    </a:lnTo>
                    <a:lnTo>
                      <a:pt x="1757" y="711"/>
                    </a:lnTo>
                    <a:lnTo>
                      <a:pt x="1776" y="689"/>
                    </a:lnTo>
                    <a:lnTo>
                      <a:pt x="1764" y="677"/>
                    </a:lnTo>
                    <a:lnTo>
                      <a:pt x="1766" y="653"/>
                    </a:lnTo>
                    <a:lnTo>
                      <a:pt x="1794" y="639"/>
                    </a:lnTo>
                    <a:lnTo>
                      <a:pt x="1800" y="631"/>
                    </a:lnTo>
                    <a:lnTo>
                      <a:pt x="1797" y="622"/>
                    </a:lnTo>
                    <a:lnTo>
                      <a:pt x="1766" y="631"/>
                    </a:lnTo>
                    <a:lnTo>
                      <a:pt x="1711" y="590"/>
                    </a:lnTo>
                    <a:lnTo>
                      <a:pt x="1709" y="580"/>
                    </a:lnTo>
                    <a:lnTo>
                      <a:pt x="1735" y="547"/>
                    </a:lnTo>
                    <a:lnTo>
                      <a:pt x="1790" y="463"/>
                    </a:lnTo>
                    <a:lnTo>
                      <a:pt x="1794" y="456"/>
                    </a:lnTo>
                    <a:lnTo>
                      <a:pt x="1802" y="456"/>
                    </a:lnTo>
                    <a:lnTo>
                      <a:pt x="1821" y="478"/>
                    </a:lnTo>
                    <a:lnTo>
                      <a:pt x="1826" y="480"/>
                    </a:lnTo>
                    <a:lnTo>
                      <a:pt x="1826" y="378"/>
                    </a:lnTo>
                    <a:lnTo>
                      <a:pt x="1845" y="370"/>
                    </a:lnTo>
                    <a:lnTo>
                      <a:pt x="1845" y="330"/>
                    </a:lnTo>
                    <a:lnTo>
                      <a:pt x="1840" y="264"/>
                    </a:lnTo>
                    <a:lnTo>
                      <a:pt x="1862" y="176"/>
                    </a:lnTo>
                    <a:lnTo>
                      <a:pt x="1797" y="125"/>
                    </a:lnTo>
                    <a:lnTo>
                      <a:pt x="1745" y="169"/>
                    </a:lnTo>
                    <a:lnTo>
                      <a:pt x="1719" y="171"/>
                    </a:lnTo>
                    <a:lnTo>
                      <a:pt x="1706" y="187"/>
                    </a:lnTo>
                    <a:lnTo>
                      <a:pt x="1663" y="180"/>
                    </a:lnTo>
                    <a:lnTo>
                      <a:pt x="1640" y="154"/>
                    </a:lnTo>
                    <a:lnTo>
                      <a:pt x="1627" y="114"/>
                    </a:lnTo>
                    <a:lnTo>
                      <a:pt x="1630" y="99"/>
                    </a:lnTo>
                    <a:lnTo>
                      <a:pt x="1594" y="77"/>
                    </a:lnTo>
                    <a:lnTo>
                      <a:pt x="1575" y="110"/>
                    </a:lnTo>
                    <a:lnTo>
                      <a:pt x="1537" y="87"/>
                    </a:lnTo>
                    <a:lnTo>
                      <a:pt x="1531" y="81"/>
                    </a:lnTo>
                    <a:lnTo>
                      <a:pt x="1553" y="21"/>
                    </a:lnTo>
                    <a:lnTo>
                      <a:pt x="1536" y="0"/>
                    </a:lnTo>
                    <a:lnTo>
                      <a:pt x="1520" y="0"/>
                    </a:lnTo>
                    <a:lnTo>
                      <a:pt x="1481" y="26"/>
                    </a:lnTo>
                    <a:lnTo>
                      <a:pt x="1448" y="77"/>
                    </a:lnTo>
                    <a:lnTo>
                      <a:pt x="1460" y="84"/>
                    </a:lnTo>
                    <a:lnTo>
                      <a:pt x="1484" y="87"/>
                    </a:lnTo>
                    <a:lnTo>
                      <a:pt x="1505" y="137"/>
                    </a:lnTo>
                    <a:lnTo>
                      <a:pt x="1494" y="158"/>
                    </a:lnTo>
                    <a:lnTo>
                      <a:pt x="1474" y="187"/>
                    </a:lnTo>
                    <a:lnTo>
                      <a:pt x="1439" y="320"/>
                    </a:lnTo>
                    <a:lnTo>
                      <a:pt x="1452" y="342"/>
                    </a:lnTo>
                    <a:lnTo>
                      <a:pt x="1441" y="359"/>
                    </a:lnTo>
                    <a:lnTo>
                      <a:pt x="1360" y="419"/>
                    </a:lnTo>
                    <a:lnTo>
                      <a:pt x="1316" y="412"/>
                    </a:lnTo>
                    <a:lnTo>
                      <a:pt x="1292" y="403"/>
                    </a:lnTo>
                    <a:lnTo>
                      <a:pt x="1288" y="414"/>
                    </a:lnTo>
                    <a:lnTo>
                      <a:pt x="1252" y="557"/>
                    </a:lnTo>
                    <a:lnTo>
                      <a:pt x="1235" y="578"/>
                    </a:lnTo>
                    <a:lnTo>
                      <a:pt x="1244" y="602"/>
                    </a:lnTo>
                    <a:lnTo>
                      <a:pt x="1266" y="622"/>
                    </a:lnTo>
                    <a:lnTo>
                      <a:pt x="1303" y="602"/>
                    </a:lnTo>
                    <a:lnTo>
                      <a:pt x="1362" y="607"/>
                    </a:lnTo>
                    <a:lnTo>
                      <a:pt x="1380" y="578"/>
                    </a:lnTo>
                    <a:lnTo>
                      <a:pt x="1410" y="569"/>
                    </a:lnTo>
                    <a:lnTo>
                      <a:pt x="1470" y="590"/>
                    </a:lnTo>
                    <a:lnTo>
                      <a:pt x="1542" y="668"/>
                    </a:lnTo>
                    <a:lnTo>
                      <a:pt x="1542" y="684"/>
                    </a:lnTo>
                    <a:lnTo>
                      <a:pt x="1527" y="694"/>
                    </a:lnTo>
                    <a:lnTo>
                      <a:pt x="1443" y="699"/>
                    </a:lnTo>
                    <a:lnTo>
                      <a:pt x="1415" y="721"/>
                    </a:lnTo>
                    <a:lnTo>
                      <a:pt x="1393" y="718"/>
                    </a:lnTo>
                    <a:lnTo>
                      <a:pt x="1378" y="742"/>
                    </a:lnTo>
                    <a:lnTo>
                      <a:pt x="1338" y="752"/>
                    </a:lnTo>
                    <a:lnTo>
                      <a:pt x="1312" y="790"/>
                    </a:lnTo>
                    <a:lnTo>
                      <a:pt x="1307" y="820"/>
                    </a:lnTo>
                    <a:lnTo>
                      <a:pt x="1250" y="858"/>
                    </a:lnTo>
                    <a:lnTo>
                      <a:pt x="1216" y="862"/>
                    </a:lnTo>
                    <a:lnTo>
                      <a:pt x="1176" y="915"/>
                    </a:lnTo>
                    <a:lnTo>
                      <a:pt x="1139" y="937"/>
                    </a:lnTo>
                    <a:lnTo>
                      <a:pt x="1067" y="921"/>
                    </a:lnTo>
                    <a:lnTo>
                      <a:pt x="1042" y="911"/>
                    </a:lnTo>
                    <a:lnTo>
                      <a:pt x="1014" y="939"/>
                    </a:lnTo>
                    <a:lnTo>
                      <a:pt x="1000" y="990"/>
                    </a:lnTo>
                    <a:lnTo>
                      <a:pt x="1041" y="1048"/>
                    </a:lnTo>
                    <a:lnTo>
                      <a:pt x="1014" y="1074"/>
                    </a:lnTo>
                    <a:lnTo>
                      <a:pt x="979" y="1096"/>
                    </a:lnTo>
                    <a:lnTo>
                      <a:pt x="926" y="1162"/>
                    </a:lnTo>
                    <a:lnTo>
                      <a:pt x="859" y="1193"/>
                    </a:lnTo>
                    <a:lnTo>
                      <a:pt x="747" y="1204"/>
                    </a:lnTo>
                    <a:lnTo>
                      <a:pt x="728" y="1202"/>
                    </a:lnTo>
                    <a:lnTo>
                      <a:pt x="599" y="1257"/>
                    </a:lnTo>
                    <a:lnTo>
                      <a:pt x="541" y="1294"/>
                    </a:lnTo>
                    <a:lnTo>
                      <a:pt x="522" y="1285"/>
                    </a:lnTo>
                    <a:lnTo>
                      <a:pt x="517" y="1268"/>
                    </a:lnTo>
                    <a:lnTo>
                      <a:pt x="438" y="1263"/>
                    </a:lnTo>
                    <a:lnTo>
                      <a:pt x="345" y="1234"/>
                    </a:lnTo>
                    <a:lnTo>
                      <a:pt x="321" y="1207"/>
                    </a:lnTo>
                    <a:lnTo>
                      <a:pt x="187" y="1191"/>
                    </a:lnTo>
                    <a:lnTo>
                      <a:pt x="163" y="1202"/>
                    </a:lnTo>
                    <a:lnTo>
                      <a:pt x="1" y="1186"/>
                    </a:lnTo>
                    <a:lnTo>
                      <a:pt x="0" y="1210"/>
                    </a:lnTo>
                    <a:lnTo>
                      <a:pt x="10" y="1248"/>
                    </a:lnTo>
                    <a:lnTo>
                      <a:pt x="3" y="1310"/>
                    </a:lnTo>
                    <a:lnTo>
                      <a:pt x="50" y="1378"/>
                    </a:lnTo>
                    <a:lnTo>
                      <a:pt x="74" y="1393"/>
                    </a:lnTo>
                    <a:lnTo>
                      <a:pt x="110" y="1364"/>
                    </a:lnTo>
                    <a:lnTo>
                      <a:pt x="189" y="1364"/>
                    </a:lnTo>
                    <a:lnTo>
                      <a:pt x="209" y="1371"/>
                    </a:lnTo>
                    <a:lnTo>
                      <a:pt x="220" y="1389"/>
                    </a:lnTo>
                    <a:lnTo>
                      <a:pt x="211" y="1409"/>
                    </a:lnTo>
                    <a:lnTo>
                      <a:pt x="168" y="1444"/>
                    </a:lnTo>
                    <a:lnTo>
                      <a:pt x="172" y="1462"/>
                    </a:lnTo>
                    <a:lnTo>
                      <a:pt x="223" y="1499"/>
                    </a:lnTo>
                    <a:lnTo>
                      <a:pt x="242" y="1499"/>
                    </a:lnTo>
                    <a:lnTo>
                      <a:pt x="249" y="1508"/>
                    </a:lnTo>
                    <a:lnTo>
                      <a:pt x="244" y="1523"/>
                    </a:lnTo>
                    <a:lnTo>
                      <a:pt x="275" y="1548"/>
                    </a:lnTo>
                    <a:lnTo>
                      <a:pt x="347" y="1559"/>
                    </a:lnTo>
                    <a:lnTo>
                      <a:pt x="383" y="1550"/>
                    </a:lnTo>
                    <a:lnTo>
                      <a:pt x="426" y="1506"/>
                    </a:lnTo>
                    <a:lnTo>
                      <a:pt x="479" y="1511"/>
                    </a:lnTo>
                    <a:lnTo>
                      <a:pt x="501" y="1544"/>
                    </a:lnTo>
                    <a:lnTo>
                      <a:pt x="488" y="1574"/>
                    </a:lnTo>
                    <a:lnTo>
                      <a:pt x="493" y="1593"/>
                    </a:lnTo>
                    <a:lnTo>
                      <a:pt x="464" y="1610"/>
                    </a:lnTo>
                    <a:lnTo>
                      <a:pt x="450" y="1625"/>
                    </a:lnTo>
                    <a:lnTo>
                      <a:pt x="455" y="1663"/>
                    </a:lnTo>
                    <a:lnTo>
                      <a:pt x="505" y="1699"/>
                    </a:lnTo>
                    <a:lnTo>
                      <a:pt x="527" y="1694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7" name="Freeform 1095"/>
              <p:cNvSpPr>
                <a:spLocks/>
              </p:cNvSpPr>
              <p:nvPr/>
            </p:nvSpPr>
            <p:spPr bwMode="auto">
              <a:xfrm rot="356891">
                <a:off x="7865835" y="2548769"/>
                <a:ext cx="738890" cy="728890"/>
              </a:xfrm>
              <a:custGeom>
                <a:avLst/>
                <a:gdLst>
                  <a:gd name="T0" fmla="*/ 283 w 491"/>
                  <a:gd name="T1" fmla="*/ 240 h 478"/>
                  <a:gd name="T2" fmla="*/ 319 w 491"/>
                  <a:gd name="T3" fmla="*/ 184 h 478"/>
                  <a:gd name="T4" fmla="*/ 341 w 491"/>
                  <a:gd name="T5" fmla="*/ 156 h 478"/>
                  <a:gd name="T6" fmla="*/ 338 w 491"/>
                  <a:gd name="T7" fmla="*/ 129 h 478"/>
                  <a:gd name="T8" fmla="*/ 314 w 491"/>
                  <a:gd name="T9" fmla="*/ 101 h 478"/>
                  <a:gd name="T10" fmla="*/ 310 w 491"/>
                  <a:gd name="T11" fmla="*/ 76 h 478"/>
                  <a:gd name="T12" fmla="*/ 267 w 491"/>
                  <a:gd name="T13" fmla="*/ 14 h 478"/>
                  <a:gd name="T14" fmla="*/ 265 w 491"/>
                  <a:gd name="T15" fmla="*/ 20 h 478"/>
                  <a:gd name="T16" fmla="*/ 255 w 491"/>
                  <a:gd name="T17" fmla="*/ 31 h 478"/>
                  <a:gd name="T18" fmla="*/ 237 w 491"/>
                  <a:gd name="T19" fmla="*/ 8 h 478"/>
                  <a:gd name="T20" fmla="*/ 210 w 491"/>
                  <a:gd name="T21" fmla="*/ 0 h 478"/>
                  <a:gd name="T22" fmla="*/ 210 w 491"/>
                  <a:gd name="T23" fmla="*/ 8 h 478"/>
                  <a:gd name="T24" fmla="*/ 210 w 491"/>
                  <a:gd name="T25" fmla="*/ 20 h 478"/>
                  <a:gd name="T26" fmla="*/ 198 w 491"/>
                  <a:gd name="T27" fmla="*/ 31 h 478"/>
                  <a:gd name="T28" fmla="*/ 177 w 491"/>
                  <a:gd name="T29" fmla="*/ 53 h 478"/>
                  <a:gd name="T30" fmla="*/ 154 w 491"/>
                  <a:gd name="T31" fmla="*/ 53 h 478"/>
                  <a:gd name="T32" fmla="*/ 144 w 491"/>
                  <a:gd name="T33" fmla="*/ 70 h 478"/>
                  <a:gd name="T34" fmla="*/ 136 w 491"/>
                  <a:gd name="T35" fmla="*/ 70 h 478"/>
                  <a:gd name="T36" fmla="*/ 119 w 491"/>
                  <a:gd name="T37" fmla="*/ 88 h 478"/>
                  <a:gd name="T38" fmla="*/ 109 w 491"/>
                  <a:gd name="T39" fmla="*/ 88 h 478"/>
                  <a:gd name="T40" fmla="*/ 89 w 491"/>
                  <a:gd name="T41" fmla="*/ 109 h 478"/>
                  <a:gd name="T42" fmla="*/ 77 w 491"/>
                  <a:gd name="T43" fmla="*/ 111 h 478"/>
                  <a:gd name="T44" fmla="*/ 51 w 491"/>
                  <a:gd name="T45" fmla="*/ 153 h 478"/>
                  <a:gd name="T46" fmla="*/ 35 w 491"/>
                  <a:gd name="T47" fmla="*/ 128 h 478"/>
                  <a:gd name="T48" fmla="*/ 16 w 491"/>
                  <a:gd name="T49" fmla="*/ 115 h 478"/>
                  <a:gd name="T50" fmla="*/ 8 w 491"/>
                  <a:gd name="T51" fmla="*/ 124 h 478"/>
                  <a:gd name="T52" fmla="*/ 18 w 491"/>
                  <a:gd name="T53" fmla="*/ 180 h 478"/>
                  <a:gd name="T54" fmla="*/ 10 w 491"/>
                  <a:gd name="T55" fmla="*/ 200 h 478"/>
                  <a:gd name="T56" fmla="*/ 0 w 491"/>
                  <a:gd name="T57" fmla="*/ 228 h 478"/>
                  <a:gd name="T58" fmla="*/ 26 w 491"/>
                  <a:gd name="T59" fmla="*/ 245 h 478"/>
                  <a:gd name="T60" fmla="*/ 39 w 491"/>
                  <a:gd name="T61" fmla="*/ 248 h 478"/>
                  <a:gd name="T62" fmla="*/ 58 w 491"/>
                  <a:gd name="T63" fmla="*/ 275 h 478"/>
                  <a:gd name="T64" fmla="*/ 71 w 491"/>
                  <a:gd name="T65" fmla="*/ 266 h 478"/>
                  <a:gd name="T66" fmla="*/ 93 w 491"/>
                  <a:gd name="T67" fmla="*/ 240 h 478"/>
                  <a:gd name="T68" fmla="*/ 113 w 491"/>
                  <a:gd name="T69" fmla="*/ 201 h 478"/>
                  <a:gd name="T70" fmla="*/ 151 w 491"/>
                  <a:gd name="T71" fmla="*/ 193 h 478"/>
                  <a:gd name="T72" fmla="*/ 174 w 491"/>
                  <a:gd name="T73" fmla="*/ 216 h 478"/>
                  <a:gd name="T74" fmla="*/ 156 w 491"/>
                  <a:gd name="T75" fmla="*/ 256 h 478"/>
                  <a:gd name="T76" fmla="*/ 136 w 491"/>
                  <a:gd name="T77" fmla="*/ 291 h 478"/>
                  <a:gd name="T78" fmla="*/ 155 w 491"/>
                  <a:gd name="T79" fmla="*/ 304 h 478"/>
                  <a:gd name="T80" fmla="*/ 154 w 491"/>
                  <a:gd name="T81" fmla="*/ 321 h 478"/>
                  <a:gd name="T82" fmla="*/ 137 w 491"/>
                  <a:gd name="T83" fmla="*/ 337 h 478"/>
                  <a:gd name="T84" fmla="*/ 141 w 491"/>
                  <a:gd name="T85" fmla="*/ 345 h 478"/>
                  <a:gd name="T86" fmla="*/ 168 w 491"/>
                  <a:gd name="T87" fmla="*/ 330 h 478"/>
                  <a:gd name="T88" fmla="*/ 207 w 491"/>
                  <a:gd name="T89" fmla="*/ 278 h 478"/>
                  <a:gd name="T90" fmla="*/ 264 w 491"/>
                  <a:gd name="T91" fmla="*/ 243 h 478"/>
                  <a:gd name="T92" fmla="*/ 283 w 491"/>
                  <a:gd name="T93" fmla="*/ 240 h 478"/>
                  <a:gd name="T94" fmla="*/ 283 w 491"/>
                  <a:gd name="T95" fmla="*/ 240 h 4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1"/>
                  <a:gd name="T145" fmla="*/ 0 h 478"/>
                  <a:gd name="T146" fmla="*/ 491 w 491"/>
                  <a:gd name="T147" fmla="*/ 478 h 4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1" h="478">
                    <a:moveTo>
                      <a:pt x="406" y="331"/>
                    </a:moveTo>
                    <a:lnTo>
                      <a:pt x="458" y="254"/>
                    </a:lnTo>
                    <a:lnTo>
                      <a:pt x="490" y="216"/>
                    </a:lnTo>
                    <a:lnTo>
                      <a:pt x="485" y="178"/>
                    </a:lnTo>
                    <a:lnTo>
                      <a:pt x="451" y="139"/>
                    </a:lnTo>
                    <a:lnTo>
                      <a:pt x="446" y="106"/>
                    </a:lnTo>
                    <a:lnTo>
                      <a:pt x="384" y="20"/>
                    </a:lnTo>
                    <a:lnTo>
                      <a:pt x="380" y="28"/>
                    </a:lnTo>
                    <a:lnTo>
                      <a:pt x="367" y="42"/>
                    </a:lnTo>
                    <a:lnTo>
                      <a:pt x="341" y="11"/>
                    </a:lnTo>
                    <a:lnTo>
                      <a:pt x="303" y="0"/>
                    </a:lnTo>
                    <a:lnTo>
                      <a:pt x="301" y="11"/>
                    </a:lnTo>
                    <a:lnTo>
                      <a:pt x="301" y="28"/>
                    </a:lnTo>
                    <a:lnTo>
                      <a:pt x="286" y="44"/>
                    </a:lnTo>
                    <a:lnTo>
                      <a:pt x="255" y="74"/>
                    </a:lnTo>
                    <a:lnTo>
                      <a:pt x="221" y="74"/>
                    </a:lnTo>
                    <a:lnTo>
                      <a:pt x="207" y="97"/>
                    </a:lnTo>
                    <a:lnTo>
                      <a:pt x="195" y="97"/>
                    </a:lnTo>
                    <a:lnTo>
                      <a:pt x="171" y="122"/>
                    </a:lnTo>
                    <a:lnTo>
                      <a:pt x="157" y="122"/>
                    </a:lnTo>
                    <a:lnTo>
                      <a:pt x="129" y="150"/>
                    </a:lnTo>
                    <a:lnTo>
                      <a:pt x="111" y="154"/>
                    </a:lnTo>
                    <a:lnTo>
                      <a:pt x="74" y="212"/>
                    </a:lnTo>
                    <a:lnTo>
                      <a:pt x="50" y="177"/>
                    </a:lnTo>
                    <a:lnTo>
                      <a:pt x="23" y="159"/>
                    </a:lnTo>
                    <a:lnTo>
                      <a:pt x="11" y="172"/>
                    </a:lnTo>
                    <a:lnTo>
                      <a:pt x="26" y="250"/>
                    </a:lnTo>
                    <a:lnTo>
                      <a:pt x="13" y="276"/>
                    </a:lnTo>
                    <a:lnTo>
                      <a:pt x="0" y="315"/>
                    </a:lnTo>
                    <a:lnTo>
                      <a:pt x="37" y="339"/>
                    </a:lnTo>
                    <a:lnTo>
                      <a:pt x="57" y="342"/>
                    </a:lnTo>
                    <a:lnTo>
                      <a:pt x="83" y="380"/>
                    </a:lnTo>
                    <a:lnTo>
                      <a:pt x="102" y="368"/>
                    </a:lnTo>
                    <a:lnTo>
                      <a:pt x="133" y="331"/>
                    </a:lnTo>
                    <a:lnTo>
                      <a:pt x="164" y="278"/>
                    </a:lnTo>
                    <a:lnTo>
                      <a:pt x="217" y="267"/>
                    </a:lnTo>
                    <a:lnTo>
                      <a:pt x="250" y="300"/>
                    </a:lnTo>
                    <a:lnTo>
                      <a:pt x="225" y="353"/>
                    </a:lnTo>
                    <a:lnTo>
                      <a:pt x="195" y="402"/>
                    </a:lnTo>
                    <a:lnTo>
                      <a:pt x="223" y="421"/>
                    </a:lnTo>
                    <a:lnTo>
                      <a:pt x="221" y="445"/>
                    </a:lnTo>
                    <a:lnTo>
                      <a:pt x="198" y="467"/>
                    </a:lnTo>
                    <a:lnTo>
                      <a:pt x="203" y="477"/>
                    </a:lnTo>
                    <a:lnTo>
                      <a:pt x="243" y="457"/>
                    </a:lnTo>
                    <a:lnTo>
                      <a:pt x="298" y="384"/>
                    </a:lnTo>
                    <a:lnTo>
                      <a:pt x="379" y="337"/>
                    </a:lnTo>
                    <a:lnTo>
                      <a:pt x="406" y="331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8" name="Freeform 1096"/>
              <p:cNvSpPr>
                <a:spLocks/>
              </p:cNvSpPr>
              <p:nvPr/>
            </p:nvSpPr>
            <p:spPr bwMode="auto">
              <a:xfrm rot="356891">
                <a:off x="8080697" y="2174886"/>
                <a:ext cx="1066719" cy="745880"/>
              </a:xfrm>
              <a:custGeom>
                <a:avLst/>
                <a:gdLst>
                  <a:gd name="T0" fmla="*/ 477 w 709"/>
                  <a:gd name="T1" fmla="*/ 98 h 488"/>
                  <a:gd name="T2" fmla="*/ 438 w 709"/>
                  <a:gd name="T3" fmla="*/ 91 h 488"/>
                  <a:gd name="T4" fmla="*/ 423 w 709"/>
                  <a:gd name="T5" fmla="*/ 87 h 488"/>
                  <a:gd name="T6" fmla="*/ 390 w 709"/>
                  <a:gd name="T7" fmla="*/ 109 h 488"/>
                  <a:gd name="T8" fmla="*/ 375 w 709"/>
                  <a:gd name="T9" fmla="*/ 118 h 488"/>
                  <a:gd name="T10" fmla="*/ 345 w 709"/>
                  <a:gd name="T11" fmla="*/ 94 h 488"/>
                  <a:gd name="T12" fmla="*/ 319 w 709"/>
                  <a:gd name="T13" fmla="*/ 69 h 488"/>
                  <a:gd name="T14" fmla="*/ 313 w 709"/>
                  <a:gd name="T15" fmla="*/ 103 h 488"/>
                  <a:gd name="T16" fmla="*/ 286 w 709"/>
                  <a:gd name="T17" fmla="*/ 69 h 488"/>
                  <a:gd name="T18" fmla="*/ 264 w 709"/>
                  <a:gd name="T19" fmla="*/ 46 h 488"/>
                  <a:gd name="T20" fmla="*/ 213 w 709"/>
                  <a:gd name="T21" fmla="*/ 46 h 488"/>
                  <a:gd name="T22" fmla="*/ 187 w 709"/>
                  <a:gd name="T23" fmla="*/ 26 h 488"/>
                  <a:gd name="T24" fmla="*/ 150 w 709"/>
                  <a:gd name="T25" fmla="*/ 40 h 488"/>
                  <a:gd name="T26" fmla="*/ 112 w 709"/>
                  <a:gd name="T27" fmla="*/ 30 h 488"/>
                  <a:gd name="T28" fmla="*/ 60 w 709"/>
                  <a:gd name="T29" fmla="*/ 7 h 488"/>
                  <a:gd name="T30" fmla="*/ 45 w 709"/>
                  <a:gd name="T31" fmla="*/ 44 h 488"/>
                  <a:gd name="T32" fmla="*/ 0 w 709"/>
                  <a:gd name="T33" fmla="*/ 46 h 488"/>
                  <a:gd name="T34" fmla="*/ 24 w 709"/>
                  <a:gd name="T35" fmla="*/ 72 h 488"/>
                  <a:gd name="T36" fmla="*/ 27 w 709"/>
                  <a:gd name="T37" fmla="*/ 117 h 488"/>
                  <a:gd name="T38" fmla="*/ 40 w 709"/>
                  <a:gd name="T39" fmla="*/ 154 h 488"/>
                  <a:gd name="T40" fmla="*/ 80 w 709"/>
                  <a:gd name="T41" fmla="*/ 130 h 488"/>
                  <a:gd name="T42" fmla="*/ 112 w 709"/>
                  <a:gd name="T43" fmla="*/ 195 h 488"/>
                  <a:gd name="T44" fmla="*/ 130 w 709"/>
                  <a:gd name="T45" fmla="*/ 197 h 488"/>
                  <a:gd name="T46" fmla="*/ 175 w 709"/>
                  <a:gd name="T47" fmla="*/ 228 h 488"/>
                  <a:gd name="T48" fmla="*/ 187 w 709"/>
                  <a:gd name="T49" fmla="*/ 212 h 488"/>
                  <a:gd name="T50" fmla="*/ 233 w 709"/>
                  <a:gd name="T51" fmla="*/ 298 h 488"/>
                  <a:gd name="T52" fmla="*/ 260 w 709"/>
                  <a:gd name="T53" fmla="*/ 354 h 488"/>
                  <a:gd name="T54" fmla="*/ 301 w 709"/>
                  <a:gd name="T55" fmla="*/ 280 h 488"/>
                  <a:gd name="T56" fmla="*/ 332 w 709"/>
                  <a:gd name="T57" fmla="*/ 290 h 488"/>
                  <a:gd name="T58" fmla="*/ 380 w 709"/>
                  <a:gd name="T59" fmla="*/ 273 h 488"/>
                  <a:gd name="T60" fmla="*/ 368 w 709"/>
                  <a:gd name="T61" fmla="*/ 240 h 488"/>
                  <a:gd name="T62" fmla="*/ 413 w 709"/>
                  <a:gd name="T63" fmla="*/ 202 h 488"/>
                  <a:gd name="T64" fmla="*/ 430 w 709"/>
                  <a:gd name="T65" fmla="*/ 166 h 488"/>
                  <a:gd name="T66" fmla="*/ 446 w 709"/>
                  <a:gd name="T67" fmla="*/ 146 h 488"/>
                  <a:gd name="T68" fmla="*/ 463 w 709"/>
                  <a:gd name="T69" fmla="*/ 164 h 488"/>
                  <a:gd name="T70" fmla="*/ 492 w 709"/>
                  <a:gd name="T71" fmla="*/ 107 h 488"/>
                  <a:gd name="T72" fmla="*/ 490 w 709"/>
                  <a:gd name="T73" fmla="*/ 98 h 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9"/>
                  <a:gd name="T112" fmla="*/ 0 h 488"/>
                  <a:gd name="T113" fmla="*/ 709 w 709"/>
                  <a:gd name="T114" fmla="*/ 488 h 4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9" h="488">
                    <a:moveTo>
                      <a:pt x="704" y="135"/>
                    </a:moveTo>
                    <a:lnTo>
                      <a:pt x="686" y="135"/>
                    </a:lnTo>
                    <a:lnTo>
                      <a:pt x="664" y="135"/>
                    </a:lnTo>
                    <a:lnTo>
                      <a:pt x="631" y="125"/>
                    </a:lnTo>
                    <a:lnTo>
                      <a:pt x="620" y="105"/>
                    </a:lnTo>
                    <a:lnTo>
                      <a:pt x="609" y="120"/>
                    </a:lnTo>
                    <a:lnTo>
                      <a:pt x="594" y="110"/>
                    </a:lnTo>
                    <a:lnTo>
                      <a:pt x="561" y="149"/>
                    </a:lnTo>
                    <a:lnTo>
                      <a:pt x="554" y="161"/>
                    </a:lnTo>
                    <a:lnTo>
                      <a:pt x="539" y="162"/>
                    </a:lnTo>
                    <a:lnTo>
                      <a:pt x="517" y="138"/>
                    </a:lnTo>
                    <a:lnTo>
                      <a:pt x="496" y="130"/>
                    </a:lnTo>
                    <a:lnTo>
                      <a:pt x="473" y="85"/>
                    </a:lnTo>
                    <a:lnTo>
                      <a:pt x="458" y="96"/>
                    </a:lnTo>
                    <a:lnTo>
                      <a:pt x="462" y="135"/>
                    </a:lnTo>
                    <a:lnTo>
                      <a:pt x="451" y="142"/>
                    </a:lnTo>
                    <a:lnTo>
                      <a:pt x="422" y="110"/>
                    </a:lnTo>
                    <a:lnTo>
                      <a:pt x="412" y="96"/>
                    </a:lnTo>
                    <a:lnTo>
                      <a:pt x="390" y="96"/>
                    </a:lnTo>
                    <a:lnTo>
                      <a:pt x="379" y="63"/>
                    </a:lnTo>
                    <a:lnTo>
                      <a:pt x="348" y="48"/>
                    </a:lnTo>
                    <a:lnTo>
                      <a:pt x="307" y="63"/>
                    </a:lnTo>
                    <a:lnTo>
                      <a:pt x="290" y="61"/>
                    </a:lnTo>
                    <a:lnTo>
                      <a:pt x="269" y="36"/>
                    </a:lnTo>
                    <a:lnTo>
                      <a:pt x="237" y="55"/>
                    </a:lnTo>
                    <a:lnTo>
                      <a:pt x="216" y="55"/>
                    </a:lnTo>
                    <a:lnTo>
                      <a:pt x="194" y="65"/>
                    </a:lnTo>
                    <a:lnTo>
                      <a:pt x="161" y="41"/>
                    </a:lnTo>
                    <a:lnTo>
                      <a:pt x="139" y="0"/>
                    </a:lnTo>
                    <a:lnTo>
                      <a:pt x="87" y="10"/>
                    </a:lnTo>
                    <a:lnTo>
                      <a:pt x="67" y="32"/>
                    </a:lnTo>
                    <a:lnTo>
                      <a:pt x="65" y="61"/>
                    </a:lnTo>
                    <a:lnTo>
                      <a:pt x="8" y="43"/>
                    </a:lnTo>
                    <a:lnTo>
                      <a:pt x="0" y="63"/>
                    </a:lnTo>
                    <a:lnTo>
                      <a:pt x="3" y="77"/>
                    </a:lnTo>
                    <a:lnTo>
                      <a:pt x="34" y="99"/>
                    </a:lnTo>
                    <a:lnTo>
                      <a:pt x="34" y="130"/>
                    </a:lnTo>
                    <a:lnTo>
                      <a:pt x="38" y="161"/>
                    </a:lnTo>
                    <a:lnTo>
                      <a:pt x="56" y="187"/>
                    </a:lnTo>
                    <a:lnTo>
                      <a:pt x="58" y="211"/>
                    </a:lnTo>
                    <a:lnTo>
                      <a:pt x="72" y="219"/>
                    </a:lnTo>
                    <a:lnTo>
                      <a:pt x="115" y="178"/>
                    </a:lnTo>
                    <a:lnTo>
                      <a:pt x="161" y="236"/>
                    </a:lnTo>
                    <a:lnTo>
                      <a:pt x="161" y="268"/>
                    </a:lnTo>
                    <a:lnTo>
                      <a:pt x="185" y="282"/>
                    </a:lnTo>
                    <a:lnTo>
                      <a:pt x="187" y="270"/>
                    </a:lnTo>
                    <a:lnTo>
                      <a:pt x="225" y="282"/>
                    </a:lnTo>
                    <a:lnTo>
                      <a:pt x="252" y="313"/>
                    </a:lnTo>
                    <a:lnTo>
                      <a:pt x="264" y="299"/>
                    </a:lnTo>
                    <a:lnTo>
                      <a:pt x="269" y="291"/>
                    </a:lnTo>
                    <a:lnTo>
                      <a:pt x="331" y="376"/>
                    </a:lnTo>
                    <a:lnTo>
                      <a:pt x="335" y="409"/>
                    </a:lnTo>
                    <a:lnTo>
                      <a:pt x="370" y="449"/>
                    </a:lnTo>
                    <a:lnTo>
                      <a:pt x="374" y="487"/>
                    </a:lnTo>
                    <a:lnTo>
                      <a:pt x="405" y="467"/>
                    </a:lnTo>
                    <a:lnTo>
                      <a:pt x="434" y="385"/>
                    </a:lnTo>
                    <a:lnTo>
                      <a:pt x="446" y="381"/>
                    </a:lnTo>
                    <a:lnTo>
                      <a:pt x="477" y="398"/>
                    </a:lnTo>
                    <a:lnTo>
                      <a:pt x="528" y="392"/>
                    </a:lnTo>
                    <a:lnTo>
                      <a:pt x="546" y="376"/>
                    </a:lnTo>
                    <a:lnTo>
                      <a:pt x="522" y="339"/>
                    </a:lnTo>
                    <a:lnTo>
                      <a:pt x="528" y="330"/>
                    </a:lnTo>
                    <a:lnTo>
                      <a:pt x="577" y="315"/>
                    </a:lnTo>
                    <a:lnTo>
                      <a:pt x="594" y="277"/>
                    </a:lnTo>
                    <a:lnTo>
                      <a:pt x="620" y="265"/>
                    </a:lnTo>
                    <a:lnTo>
                      <a:pt x="620" y="229"/>
                    </a:lnTo>
                    <a:lnTo>
                      <a:pt x="627" y="204"/>
                    </a:lnTo>
                    <a:lnTo>
                      <a:pt x="642" y="200"/>
                    </a:lnTo>
                    <a:lnTo>
                      <a:pt x="654" y="214"/>
                    </a:lnTo>
                    <a:lnTo>
                      <a:pt x="666" y="224"/>
                    </a:lnTo>
                    <a:lnTo>
                      <a:pt x="699" y="180"/>
                    </a:lnTo>
                    <a:lnTo>
                      <a:pt x="708" y="147"/>
                    </a:lnTo>
                    <a:lnTo>
                      <a:pt x="704" y="135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49" name="Freeform 1097"/>
              <p:cNvSpPr>
                <a:spLocks/>
              </p:cNvSpPr>
              <p:nvPr/>
            </p:nvSpPr>
            <p:spPr bwMode="auto">
              <a:xfrm rot="356891">
                <a:off x="7927905" y="1069079"/>
                <a:ext cx="1460793" cy="1354136"/>
              </a:xfrm>
              <a:custGeom>
                <a:avLst/>
                <a:gdLst>
                  <a:gd name="T0" fmla="*/ 207 w 970"/>
                  <a:gd name="T1" fmla="*/ 523 h 888"/>
                  <a:gd name="T2" fmla="*/ 245 w 970"/>
                  <a:gd name="T3" fmla="*/ 571 h 888"/>
                  <a:gd name="T4" fmla="*/ 274 w 970"/>
                  <a:gd name="T5" fmla="*/ 563 h 888"/>
                  <a:gd name="T6" fmla="*/ 311 w 970"/>
                  <a:gd name="T7" fmla="*/ 568 h 888"/>
                  <a:gd name="T8" fmla="*/ 352 w 970"/>
                  <a:gd name="T9" fmla="*/ 558 h 888"/>
                  <a:gd name="T10" fmla="*/ 381 w 970"/>
                  <a:gd name="T11" fmla="*/ 593 h 888"/>
                  <a:gd name="T12" fmla="*/ 403 w 970"/>
                  <a:gd name="T13" fmla="*/ 603 h 888"/>
                  <a:gd name="T14" fmla="*/ 432 w 970"/>
                  <a:gd name="T15" fmla="*/ 622 h 888"/>
                  <a:gd name="T16" fmla="*/ 439 w 970"/>
                  <a:gd name="T17" fmla="*/ 585 h 888"/>
                  <a:gd name="T18" fmla="*/ 470 w 970"/>
                  <a:gd name="T19" fmla="*/ 624 h 888"/>
                  <a:gd name="T20" fmla="*/ 495 w 970"/>
                  <a:gd name="T21" fmla="*/ 640 h 888"/>
                  <a:gd name="T22" fmla="*/ 523 w 970"/>
                  <a:gd name="T23" fmla="*/ 603 h 888"/>
                  <a:gd name="T24" fmla="*/ 542 w 970"/>
                  <a:gd name="T25" fmla="*/ 600 h 888"/>
                  <a:gd name="T26" fmla="*/ 572 w 970"/>
                  <a:gd name="T27" fmla="*/ 622 h 888"/>
                  <a:gd name="T28" fmla="*/ 599 w 970"/>
                  <a:gd name="T29" fmla="*/ 622 h 888"/>
                  <a:gd name="T30" fmla="*/ 588 w 970"/>
                  <a:gd name="T31" fmla="*/ 571 h 888"/>
                  <a:gd name="T32" fmla="*/ 576 w 970"/>
                  <a:gd name="T33" fmla="*/ 512 h 888"/>
                  <a:gd name="T34" fmla="*/ 642 w 970"/>
                  <a:gd name="T35" fmla="*/ 484 h 888"/>
                  <a:gd name="T36" fmla="*/ 648 w 970"/>
                  <a:gd name="T37" fmla="*/ 454 h 888"/>
                  <a:gd name="T38" fmla="*/ 655 w 970"/>
                  <a:gd name="T39" fmla="*/ 423 h 888"/>
                  <a:gd name="T40" fmla="*/ 661 w 970"/>
                  <a:gd name="T41" fmla="*/ 302 h 888"/>
                  <a:gd name="T42" fmla="*/ 656 w 970"/>
                  <a:gd name="T43" fmla="*/ 252 h 888"/>
                  <a:gd name="T44" fmla="*/ 653 w 970"/>
                  <a:gd name="T45" fmla="*/ 228 h 888"/>
                  <a:gd name="T46" fmla="*/ 610 w 970"/>
                  <a:gd name="T47" fmla="*/ 264 h 888"/>
                  <a:gd name="T48" fmla="*/ 565 w 970"/>
                  <a:gd name="T49" fmla="*/ 308 h 888"/>
                  <a:gd name="T50" fmla="*/ 481 w 970"/>
                  <a:gd name="T51" fmla="*/ 308 h 888"/>
                  <a:gd name="T52" fmla="*/ 473 w 970"/>
                  <a:gd name="T53" fmla="*/ 275 h 888"/>
                  <a:gd name="T54" fmla="*/ 443 w 970"/>
                  <a:gd name="T55" fmla="*/ 252 h 888"/>
                  <a:gd name="T56" fmla="*/ 390 w 970"/>
                  <a:gd name="T57" fmla="*/ 236 h 888"/>
                  <a:gd name="T58" fmla="*/ 347 w 970"/>
                  <a:gd name="T59" fmla="*/ 232 h 888"/>
                  <a:gd name="T60" fmla="*/ 309 w 970"/>
                  <a:gd name="T61" fmla="*/ 205 h 888"/>
                  <a:gd name="T62" fmla="*/ 292 w 970"/>
                  <a:gd name="T63" fmla="*/ 172 h 888"/>
                  <a:gd name="T64" fmla="*/ 261 w 970"/>
                  <a:gd name="T65" fmla="*/ 136 h 888"/>
                  <a:gd name="T66" fmla="*/ 231 w 970"/>
                  <a:gd name="T67" fmla="*/ 80 h 888"/>
                  <a:gd name="T68" fmla="*/ 194 w 970"/>
                  <a:gd name="T69" fmla="*/ 24 h 888"/>
                  <a:gd name="T70" fmla="*/ 137 w 970"/>
                  <a:gd name="T71" fmla="*/ 13 h 888"/>
                  <a:gd name="T72" fmla="*/ 73 w 970"/>
                  <a:gd name="T73" fmla="*/ 0 h 888"/>
                  <a:gd name="T74" fmla="*/ 4 w 970"/>
                  <a:gd name="T75" fmla="*/ 31 h 888"/>
                  <a:gd name="T76" fmla="*/ 0 w 970"/>
                  <a:gd name="T77" fmla="*/ 91 h 888"/>
                  <a:gd name="T78" fmla="*/ 30 w 970"/>
                  <a:gd name="T79" fmla="*/ 112 h 888"/>
                  <a:gd name="T80" fmla="*/ 68 w 970"/>
                  <a:gd name="T81" fmla="*/ 103 h 888"/>
                  <a:gd name="T82" fmla="*/ 75 w 970"/>
                  <a:gd name="T83" fmla="*/ 145 h 888"/>
                  <a:gd name="T84" fmla="*/ 121 w 970"/>
                  <a:gd name="T85" fmla="*/ 168 h 888"/>
                  <a:gd name="T86" fmla="*/ 149 w 970"/>
                  <a:gd name="T87" fmla="*/ 154 h 888"/>
                  <a:gd name="T88" fmla="*/ 231 w 970"/>
                  <a:gd name="T89" fmla="*/ 160 h 888"/>
                  <a:gd name="T90" fmla="*/ 218 w 970"/>
                  <a:gd name="T91" fmla="*/ 271 h 888"/>
                  <a:gd name="T92" fmla="*/ 205 w 970"/>
                  <a:gd name="T93" fmla="*/ 306 h 888"/>
                  <a:gd name="T94" fmla="*/ 201 w 970"/>
                  <a:gd name="T95" fmla="*/ 378 h 888"/>
                  <a:gd name="T96" fmla="*/ 183 w 970"/>
                  <a:gd name="T97" fmla="*/ 363 h 888"/>
                  <a:gd name="T98" fmla="*/ 142 w 970"/>
                  <a:gd name="T99" fmla="*/ 428 h 888"/>
                  <a:gd name="T100" fmla="*/ 125 w 970"/>
                  <a:gd name="T101" fmla="*/ 460 h 888"/>
                  <a:gd name="T102" fmla="*/ 184 w 970"/>
                  <a:gd name="T103" fmla="*/ 482 h 888"/>
                  <a:gd name="T104" fmla="*/ 183 w 970"/>
                  <a:gd name="T105" fmla="*/ 495 h 888"/>
                  <a:gd name="T106" fmla="*/ 161 w 970"/>
                  <a:gd name="T107" fmla="*/ 522 h 888"/>
                  <a:gd name="T108" fmla="*/ 170 w 970"/>
                  <a:gd name="T109" fmla="*/ 530 h 88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70"/>
                  <a:gd name="T166" fmla="*/ 0 h 888"/>
                  <a:gd name="T167" fmla="*/ 970 w 970"/>
                  <a:gd name="T168" fmla="*/ 888 h 88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70" h="888">
                    <a:moveTo>
                      <a:pt x="244" y="734"/>
                    </a:moveTo>
                    <a:lnTo>
                      <a:pt x="297" y="724"/>
                    </a:lnTo>
                    <a:lnTo>
                      <a:pt x="318" y="766"/>
                    </a:lnTo>
                    <a:lnTo>
                      <a:pt x="351" y="790"/>
                    </a:lnTo>
                    <a:lnTo>
                      <a:pt x="373" y="779"/>
                    </a:lnTo>
                    <a:lnTo>
                      <a:pt x="394" y="779"/>
                    </a:lnTo>
                    <a:lnTo>
                      <a:pt x="426" y="761"/>
                    </a:lnTo>
                    <a:lnTo>
                      <a:pt x="447" y="785"/>
                    </a:lnTo>
                    <a:lnTo>
                      <a:pt x="463" y="787"/>
                    </a:lnTo>
                    <a:lnTo>
                      <a:pt x="505" y="772"/>
                    </a:lnTo>
                    <a:lnTo>
                      <a:pt x="535" y="787"/>
                    </a:lnTo>
                    <a:lnTo>
                      <a:pt x="547" y="821"/>
                    </a:lnTo>
                    <a:lnTo>
                      <a:pt x="569" y="821"/>
                    </a:lnTo>
                    <a:lnTo>
                      <a:pt x="579" y="835"/>
                    </a:lnTo>
                    <a:lnTo>
                      <a:pt x="607" y="867"/>
                    </a:lnTo>
                    <a:lnTo>
                      <a:pt x="619" y="860"/>
                    </a:lnTo>
                    <a:lnTo>
                      <a:pt x="614" y="821"/>
                    </a:lnTo>
                    <a:lnTo>
                      <a:pt x="629" y="809"/>
                    </a:lnTo>
                    <a:lnTo>
                      <a:pt x="652" y="854"/>
                    </a:lnTo>
                    <a:lnTo>
                      <a:pt x="674" y="862"/>
                    </a:lnTo>
                    <a:lnTo>
                      <a:pt x="695" y="887"/>
                    </a:lnTo>
                    <a:lnTo>
                      <a:pt x="710" y="885"/>
                    </a:lnTo>
                    <a:lnTo>
                      <a:pt x="717" y="874"/>
                    </a:lnTo>
                    <a:lnTo>
                      <a:pt x="750" y="835"/>
                    </a:lnTo>
                    <a:lnTo>
                      <a:pt x="765" y="845"/>
                    </a:lnTo>
                    <a:lnTo>
                      <a:pt x="777" y="830"/>
                    </a:lnTo>
                    <a:lnTo>
                      <a:pt x="787" y="850"/>
                    </a:lnTo>
                    <a:lnTo>
                      <a:pt x="820" y="860"/>
                    </a:lnTo>
                    <a:lnTo>
                      <a:pt x="842" y="860"/>
                    </a:lnTo>
                    <a:lnTo>
                      <a:pt x="860" y="860"/>
                    </a:lnTo>
                    <a:lnTo>
                      <a:pt x="849" y="845"/>
                    </a:lnTo>
                    <a:lnTo>
                      <a:pt x="844" y="790"/>
                    </a:lnTo>
                    <a:lnTo>
                      <a:pt x="805" y="730"/>
                    </a:lnTo>
                    <a:lnTo>
                      <a:pt x="827" y="708"/>
                    </a:lnTo>
                    <a:lnTo>
                      <a:pt x="849" y="669"/>
                    </a:lnTo>
                    <a:lnTo>
                      <a:pt x="921" y="669"/>
                    </a:lnTo>
                    <a:lnTo>
                      <a:pt x="937" y="657"/>
                    </a:lnTo>
                    <a:lnTo>
                      <a:pt x="930" y="628"/>
                    </a:lnTo>
                    <a:lnTo>
                      <a:pt x="947" y="600"/>
                    </a:lnTo>
                    <a:lnTo>
                      <a:pt x="941" y="585"/>
                    </a:lnTo>
                    <a:lnTo>
                      <a:pt x="947" y="558"/>
                    </a:lnTo>
                    <a:lnTo>
                      <a:pt x="947" y="419"/>
                    </a:lnTo>
                    <a:lnTo>
                      <a:pt x="969" y="375"/>
                    </a:lnTo>
                    <a:lnTo>
                      <a:pt x="942" y="349"/>
                    </a:lnTo>
                    <a:lnTo>
                      <a:pt x="947" y="331"/>
                    </a:lnTo>
                    <a:lnTo>
                      <a:pt x="937" y="315"/>
                    </a:lnTo>
                    <a:lnTo>
                      <a:pt x="908" y="327"/>
                    </a:lnTo>
                    <a:lnTo>
                      <a:pt x="875" y="365"/>
                    </a:lnTo>
                    <a:lnTo>
                      <a:pt x="842" y="380"/>
                    </a:lnTo>
                    <a:lnTo>
                      <a:pt x="810" y="426"/>
                    </a:lnTo>
                    <a:lnTo>
                      <a:pt x="729" y="452"/>
                    </a:lnTo>
                    <a:lnTo>
                      <a:pt x="691" y="426"/>
                    </a:lnTo>
                    <a:lnTo>
                      <a:pt x="695" y="408"/>
                    </a:lnTo>
                    <a:lnTo>
                      <a:pt x="678" y="380"/>
                    </a:lnTo>
                    <a:lnTo>
                      <a:pt x="667" y="349"/>
                    </a:lnTo>
                    <a:lnTo>
                      <a:pt x="636" y="349"/>
                    </a:lnTo>
                    <a:lnTo>
                      <a:pt x="581" y="320"/>
                    </a:lnTo>
                    <a:lnTo>
                      <a:pt x="559" y="327"/>
                    </a:lnTo>
                    <a:lnTo>
                      <a:pt x="535" y="315"/>
                    </a:lnTo>
                    <a:lnTo>
                      <a:pt x="497" y="320"/>
                    </a:lnTo>
                    <a:lnTo>
                      <a:pt x="463" y="309"/>
                    </a:lnTo>
                    <a:lnTo>
                      <a:pt x="444" y="283"/>
                    </a:lnTo>
                    <a:lnTo>
                      <a:pt x="426" y="261"/>
                    </a:lnTo>
                    <a:lnTo>
                      <a:pt x="418" y="238"/>
                    </a:lnTo>
                    <a:lnTo>
                      <a:pt x="394" y="209"/>
                    </a:lnTo>
                    <a:lnTo>
                      <a:pt x="375" y="187"/>
                    </a:lnTo>
                    <a:lnTo>
                      <a:pt x="341" y="137"/>
                    </a:lnTo>
                    <a:lnTo>
                      <a:pt x="330" y="110"/>
                    </a:lnTo>
                    <a:lnTo>
                      <a:pt x="291" y="59"/>
                    </a:lnTo>
                    <a:lnTo>
                      <a:pt x="279" y="33"/>
                    </a:lnTo>
                    <a:lnTo>
                      <a:pt x="229" y="6"/>
                    </a:lnTo>
                    <a:lnTo>
                      <a:pt x="196" y="18"/>
                    </a:lnTo>
                    <a:lnTo>
                      <a:pt x="167" y="11"/>
                    </a:lnTo>
                    <a:lnTo>
                      <a:pt x="105" y="0"/>
                    </a:lnTo>
                    <a:lnTo>
                      <a:pt x="19" y="28"/>
                    </a:lnTo>
                    <a:lnTo>
                      <a:pt x="4" y="44"/>
                    </a:lnTo>
                    <a:lnTo>
                      <a:pt x="21" y="66"/>
                    </a:lnTo>
                    <a:lnTo>
                      <a:pt x="0" y="126"/>
                    </a:lnTo>
                    <a:lnTo>
                      <a:pt x="5" y="132"/>
                    </a:lnTo>
                    <a:lnTo>
                      <a:pt x="43" y="155"/>
                    </a:lnTo>
                    <a:lnTo>
                      <a:pt x="62" y="122"/>
                    </a:lnTo>
                    <a:lnTo>
                      <a:pt x="98" y="143"/>
                    </a:lnTo>
                    <a:lnTo>
                      <a:pt x="95" y="158"/>
                    </a:lnTo>
                    <a:lnTo>
                      <a:pt x="108" y="199"/>
                    </a:lnTo>
                    <a:lnTo>
                      <a:pt x="131" y="225"/>
                    </a:lnTo>
                    <a:lnTo>
                      <a:pt x="174" y="232"/>
                    </a:lnTo>
                    <a:lnTo>
                      <a:pt x="187" y="216"/>
                    </a:lnTo>
                    <a:lnTo>
                      <a:pt x="213" y="214"/>
                    </a:lnTo>
                    <a:lnTo>
                      <a:pt x="265" y="170"/>
                    </a:lnTo>
                    <a:lnTo>
                      <a:pt x="330" y="221"/>
                    </a:lnTo>
                    <a:lnTo>
                      <a:pt x="308" y="309"/>
                    </a:lnTo>
                    <a:lnTo>
                      <a:pt x="313" y="375"/>
                    </a:lnTo>
                    <a:lnTo>
                      <a:pt x="313" y="415"/>
                    </a:lnTo>
                    <a:lnTo>
                      <a:pt x="294" y="423"/>
                    </a:lnTo>
                    <a:lnTo>
                      <a:pt x="294" y="525"/>
                    </a:lnTo>
                    <a:lnTo>
                      <a:pt x="289" y="522"/>
                    </a:lnTo>
                    <a:lnTo>
                      <a:pt x="270" y="501"/>
                    </a:lnTo>
                    <a:lnTo>
                      <a:pt x="262" y="501"/>
                    </a:lnTo>
                    <a:lnTo>
                      <a:pt x="258" y="508"/>
                    </a:lnTo>
                    <a:lnTo>
                      <a:pt x="203" y="592"/>
                    </a:lnTo>
                    <a:lnTo>
                      <a:pt x="177" y="625"/>
                    </a:lnTo>
                    <a:lnTo>
                      <a:pt x="179" y="635"/>
                    </a:lnTo>
                    <a:lnTo>
                      <a:pt x="234" y="676"/>
                    </a:lnTo>
                    <a:lnTo>
                      <a:pt x="265" y="666"/>
                    </a:lnTo>
                    <a:lnTo>
                      <a:pt x="268" y="676"/>
                    </a:lnTo>
                    <a:lnTo>
                      <a:pt x="262" y="684"/>
                    </a:lnTo>
                    <a:lnTo>
                      <a:pt x="234" y="698"/>
                    </a:lnTo>
                    <a:lnTo>
                      <a:pt x="231" y="722"/>
                    </a:lnTo>
                    <a:lnTo>
                      <a:pt x="244" y="734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50" name="Freeform 1098"/>
              <p:cNvSpPr>
                <a:spLocks/>
              </p:cNvSpPr>
              <p:nvPr/>
            </p:nvSpPr>
            <p:spPr bwMode="auto">
              <a:xfrm rot="356891">
                <a:off x="7623705" y="3113584"/>
                <a:ext cx="64546" cy="81554"/>
              </a:xfrm>
              <a:custGeom>
                <a:avLst/>
                <a:gdLst>
                  <a:gd name="T0" fmla="*/ 30 w 42"/>
                  <a:gd name="T1" fmla="*/ 0 h 54"/>
                  <a:gd name="T2" fmla="*/ 24 w 42"/>
                  <a:gd name="T3" fmla="*/ 18 h 54"/>
                  <a:gd name="T4" fmla="*/ 28 w 42"/>
                  <a:gd name="T5" fmla="*/ 28 h 54"/>
                  <a:gd name="T6" fmla="*/ 6 w 42"/>
                  <a:gd name="T7" fmla="*/ 37 h 54"/>
                  <a:gd name="T8" fmla="*/ 5 w 42"/>
                  <a:gd name="T9" fmla="*/ 22 h 54"/>
                  <a:gd name="T10" fmla="*/ 0 w 42"/>
                  <a:gd name="T11" fmla="*/ 10 h 54"/>
                  <a:gd name="T12" fmla="*/ 30 w 42"/>
                  <a:gd name="T13" fmla="*/ 0 h 54"/>
                  <a:gd name="T14" fmla="*/ 30 w 42"/>
                  <a:gd name="T15" fmla="*/ 0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54"/>
                  <a:gd name="T26" fmla="*/ 42 w 42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54">
                    <a:moveTo>
                      <a:pt x="41" y="0"/>
                    </a:moveTo>
                    <a:lnTo>
                      <a:pt x="33" y="26"/>
                    </a:lnTo>
                    <a:lnTo>
                      <a:pt x="38" y="39"/>
                    </a:lnTo>
                    <a:lnTo>
                      <a:pt x="9" y="53"/>
                    </a:lnTo>
                    <a:lnTo>
                      <a:pt x="7" y="31"/>
                    </a:lnTo>
                    <a:lnTo>
                      <a:pt x="0" y="14"/>
                    </a:lnTo>
                    <a:lnTo>
                      <a:pt x="41" y="0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  <p:sp>
            <p:nvSpPr>
              <p:cNvPr id="151" name="未知"/>
              <p:cNvSpPr>
                <a:spLocks/>
              </p:cNvSpPr>
              <p:nvPr/>
            </p:nvSpPr>
            <p:spPr bwMode="auto">
              <a:xfrm rot="459960">
                <a:off x="6216472" y="4259879"/>
                <a:ext cx="630433" cy="615788"/>
              </a:xfrm>
              <a:custGeom>
                <a:avLst/>
                <a:gdLst>
                  <a:gd name="T0" fmla="*/ 19050 w 360"/>
                  <a:gd name="T1" fmla="*/ 393700 h 324"/>
                  <a:gd name="T2" fmla="*/ 100013 w 360"/>
                  <a:gd name="T3" fmla="*/ 455613 h 324"/>
                  <a:gd name="T4" fmla="*/ 50800 w 360"/>
                  <a:gd name="T5" fmla="*/ 417513 h 324"/>
                  <a:gd name="T6" fmla="*/ 19050 w 360"/>
                  <a:gd name="T7" fmla="*/ 384175 h 324"/>
                  <a:gd name="T8" fmla="*/ 9525 w 360"/>
                  <a:gd name="T9" fmla="*/ 336550 h 324"/>
                  <a:gd name="T10" fmla="*/ 0 w 360"/>
                  <a:gd name="T11" fmla="*/ 298450 h 324"/>
                  <a:gd name="T12" fmla="*/ 42863 w 360"/>
                  <a:gd name="T13" fmla="*/ 288925 h 324"/>
                  <a:gd name="T14" fmla="*/ 95250 w 360"/>
                  <a:gd name="T15" fmla="*/ 288925 h 324"/>
                  <a:gd name="T16" fmla="*/ 104775 w 360"/>
                  <a:gd name="T17" fmla="*/ 274638 h 324"/>
                  <a:gd name="T18" fmla="*/ 142875 w 360"/>
                  <a:gd name="T19" fmla="*/ 269875 h 324"/>
                  <a:gd name="T20" fmla="*/ 185738 w 360"/>
                  <a:gd name="T21" fmla="*/ 222250 h 324"/>
                  <a:gd name="T22" fmla="*/ 204788 w 360"/>
                  <a:gd name="T23" fmla="*/ 207963 h 324"/>
                  <a:gd name="T24" fmla="*/ 242888 w 360"/>
                  <a:gd name="T25" fmla="*/ 198438 h 324"/>
                  <a:gd name="T26" fmla="*/ 271463 w 360"/>
                  <a:gd name="T27" fmla="*/ 165100 h 324"/>
                  <a:gd name="T28" fmla="*/ 319088 w 360"/>
                  <a:gd name="T29" fmla="*/ 155575 h 324"/>
                  <a:gd name="T30" fmla="*/ 319088 w 360"/>
                  <a:gd name="T31" fmla="*/ 112713 h 324"/>
                  <a:gd name="T32" fmla="*/ 342900 w 360"/>
                  <a:gd name="T33" fmla="*/ 65088 h 324"/>
                  <a:gd name="T34" fmla="*/ 352425 w 360"/>
                  <a:gd name="T35" fmla="*/ 26988 h 324"/>
                  <a:gd name="T36" fmla="*/ 358775 w 360"/>
                  <a:gd name="T37" fmla="*/ 0 h 324"/>
                  <a:gd name="T38" fmla="*/ 442913 w 360"/>
                  <a:gd name="T39" fmla="*/ 30163 h 324"/>
                  <a:gd name="T40" fmla="*/ 460375 w 360"/>
                  <a:gd name="T41" fmla="*/ 53975 h 324"/>
                  <a:gd name="T42" fmla="*/ 506413 w 360"/>
                  <a:gd name="T43" fmla="*/ 42863 h 324"/>
                  <a:gd name="T44" fmla="*/ 531813 w 360"/>
                  <a:gd name="T45" fmla="*/ 49213 h 324"/>
                  <a:gd name="T46" fmla="*/ 563563 w 360"/>
                  <a:gd name="T47" fmla="*/ 79375 h 324"/>
                  <a:gd name="T48" fmla="*/ 571500 w 360"/>
                  <a:gd name="T49" fmla="*/ 144463 h 324"/>
                  <a:gd name="T50" fmla="*/ 563563 w 360"/>
                  <a:gd name="T51" fmla="*/ 169863 h 324"/>
                  <a:gd name="T52" fmla="*/ 544513 w 360"/>
                  <a:gd name="T53" fmla="*/ 163513 h 324"/>
                  <a:gd name="T54" fmla="*/ 492125 w 360"/>
                  <a:gd name="T55" fmla="*/ 204788 h 324"/>
                  <a:gd name="T56" fmla="*/ 403225 w 360"/>
                  <a:gd name="T57" fmla="*/ 219075 h 324"/>
                  <a:gd name="T58" fmla="*/ 379413 w 360"/>
                  <a:gd name="T59" fmla="*/ 242888 h 324"/>
                  <a:gd name="T60" fmla="*/ 395288 w 360"/>
                  <a:gd name="T61" fmla="*/ 265113 h 324"/>
                  <a:gd name="T62" fmla="*/ 403225 w 360"/>
                  <a:gd name="T63" fmla="*/ 314325 h 324"/>
                  <a:gd name="T64" fmla="*/ 423863 w 360"/>
                  <a:gd name="T65" fmla="*/ 322263 h 324"/>
                  <a:gd name="T66" fmla="*/ 487363 w 360"/>
                  <a:gd name="T67" fmla="*/ 393700 h 324"/>
                  <a:gd name="T68" fmla="*/ 492125 w 360"/>
                  <a:gd name="T69" fmla="*/ 490538 h 324"/>
                  <a:gd name="T70" fmla="*/ 447675 w 360"/>
                  <a:gd name="T71" fmla="*/ 514350 h 324"/>
                  <a:gd name="T72" fmla="*/ 417513 w 360"/>
                  <a:gd name="T73" fmla="*/ 484188 h 324"/>
                  <a:gd name="T74" fmla="*/ 379413 w 360"/>
                  <a:gd name="T75" fmla="*/ 434975 h 324"/>
                  <a:gd name="T76" fmla="*/ 379413 w 360"/>
                  <a:gd name="T77" fmla="*/ 411163 h 324"/>
                  <a:gd name="T78" fmla="*/ 352425 w 360"/>
                  <a:gd name="T79" fmla="*/ 404813 h 324"/>
                  <a:gd name="T80" fmla="*/ 327025 w 360"/>
                  <a:gd name="T81" fmla="*/ 417513 h 324"/>
                  <a:gd name="T82" fmla="*/ 276225 w 360"/>
                  <a:gd name="T83" fmla="*/ 393700 h 324"/>
                  <a:gd name="T84" fmla="*/ 257175 w 360"/>
                  <a:gd name="T85" fmla="*/ 442913 h 324"/>
                  <a:gd name="T86" fmla="*/ 220663 w 360"/>
                  <a:gd name="T87" fmla="*/ 447675 h 324"/>
                  <a:gd name="T88" fmla="*/ 187325 w 360"/>
                  <a:gd name="T89" fmla="*/ 490538 h 324"/>
                  <a:gd name="T90" fmla="*/ 173038 w 360"/>
                  <a:gd name="T91" fmla="*/ 477838 h 324"/>
                  <a:gd name="T92" fmla="*/ 141288 w 360"/>
                  <a:gd name="T93" fmla="*/ 490538 h 324"/>
                  <a:gd name="T94" fmla="*/ 104775 w 360"/>
                  <a:gd name="T95" fmla="*/ 465138 h 324"/>
                  <a:gd name="T96" fmla="*/ 19050 w 360"/>
                  <a:gd name="T97" fmla="*/ 393700 h 3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connsiteX0" fmla="*/ 1833 w 10000"/>
                  <a:gd name="connsiteY0" fmla="*/ 9043 h 10000"/>
                  <a:gd name="connsiteX1" fmla="*/ 1750 w 10000"/>
                  <a:gd name="connsiteY1" fmla="*/ 8858 h 10000"/>
                  <a:gd name="connsiteX2" fmla="*/ 889 w 10000"/>
                  <a:gd name="connsiteY2" fmla="*/ 8117 h 10000"/>
                  <a:gd name="connsiteX3" fmla="*/ 333 w 10000"/>
                  <a:gd name="connsiteY3" fmla="*/ 7469 h 10000"/>
                  <a:gd name="connsiteX4" fmla="*/ 167 w 10000"/>
                  <a:gd name="connsiteY4" fmla="*/ 6543 h 10000"/>
                  <a:gd name="connsiteX5" fmla="*/ 0 w 10000"/>
                  <a:gd name="connsiteY5" fmla="*/ 5802 h 10000"/>
                  <a:gd name="connsiteX6" fmla="*/ 750 w 10000"/>
                  <a:gd name="connsiteY6" fmla="*/ 5617 h 10000"/>
                  <a:gd name="connsiteX7" fmla="*/ 1667 w 10000"/>
                  <a:gd name="connsiteY7" fmla="*/ 5617 h 10000"/>
                  <a:gd name="connsiteX8" fmla="*/ 1833 w 10000"/>
                  <a:gd name="connsiteY8" fmla="*/ 5340 h 10000"/>
                  <a:gd name="connsiteX9" fmla="*/ 2500 w 10000"/>
                  <a:gd name="connsiteY9" fmla="*/ 5247 h 10000"/>
                  <a:gd name="connsiteX10" fmla="*/ 3250 w 10000"/>
                  <a:gd name="connsiteY10" fmla="*/ 4321 h 10000"/>
                  <a:gd name="connsiteX11" fmla="*/ 3583 w 10000"/>
                  <a:gd name="connsiteY11" fmla="*/ 4043 h 10000"/>
                  <a:gd name="connsiteX12" fmla="*/ 4250 w 10000"/>
                  <a:gd name="connsiteY12" fmla="*/ 3858 h 10000"/>
                  <a:gd name="connsiteX13" fmla="*/ 4750 w 10000"/>
                  <a:gd name="connsiteY13" fmla="*/ 3210 h 10000"/>
                  <a:gd name="connsiteX14" fmla="*/ 5583 w 10000"/>
                  <a:gd name="connsiteY14" fmla="*/ 3025 h 10000"/>
                  <a:gd name="connsiteX15" fmla="*/ 5583 w 10000"/>
                  <a:gd name="connsiteY15" fmla="*/ 2191 h 10000"/>
                  <a:gd name="connsiteX16" fmla="*/ 6000 w 10000"/>
                  <a:gd name="connsiteY16" fmla="*/ 1265 h 10000"/>
                  <a:gd name="connsiteX17" fmla="*/ 6167 w 10000"/>
                  <a:gd name="connsiteY17" fmla="*/ 525 h 10000"/>
                  <a:gd name="connsiteX18" fmla="*/ 6278 w 10000"/>
                  <a:gd name="connsiteY18" fmla="*/ 0 h 10000"/>
                  <a:gd name="connsiteX19" fmla="*/ 7750 w 10000"/>
                  <a:gd name="connsiteY19" fmla="*/ 586 h 10000"/>
                  <a:gd name="connsiteX20" fmla="*/ 8056 w 10000"/>
                  <a:gd name="connsiteY20" fmla="*/ 1049 h 10000"/>
                  <a:gd name="connsiteX21" fmla="*/ 8861 w 10000"/>
                  <a:gd name="connsiteY21" fmla="*/ 833 h 10000"/>
                  <a:gd name="connsiteX22" fmla="*/ 9306 w 10000"/>
                  <a:gd name="connsiteY22" fmla="*/ 957 h 10000"/>
                  <a:gd name="connsiteX23" fmla="*/ 9861 w 10000"/>
                  <a:gd name="connsiteY23" fmla="*/ 1543 h 10000"/>
                  <a:gd name="connsiteX24" fmla="*/ 10000 w 10000"/>
                  <a:gd name="connsiteY24" fmla="*/ 2809 h 10000"/>
                  <a:gd name="connsiteX25" fmla="*/ 9861 w 10000"/>
                  <a:gd name="connsiteY25" fmla="*/ 3302 h 10000"/>
                  <a:gd name="connsiteX26" fmla="*/ 9528 w 10000"/>
                  <a:gd name="connsiteY26" fmla="*/ 3179 h 10000"/>
                  <a:gd name="connsiteX27" fmla="*/ 8611 w 10000"/>
                  <a:gd name="connsiteY27" fmla="*/ 3981 h 10000"/>
                  <a:gd name="connsiteX28" fmla="*/ 7056 w 10000"/>
                  <a:gd name="connsiteY28" fmla="*/ 4259 h 10000"/>
                  <a:gd name="connsiteX29" fmla="*/ 6639 w 10000"/>
                  <a:gd name="connsiteY29" fmla="*/ 4722 h 10000"/>
                  <a:gd name="connsiteX30" fmla="*/ 6917 w 10000"/>
                  <a:gd name="connsiteY30" fmla="*/ 5154 h 10000"/>
                  <a:gd name="connsiteX31" fmla="*/ 7056 w 10000"/>
                  <a:gd name="connsiteY31" fmla="*/ 6111 h 10000"/>
                  <a:gd name="connsiteX32" fmla="*/ 7417 w 10000"/>
                  <a:gd name="connsiteY32" fmla="*/ 6265 h 10000"/>
                  <a:gd name="connsiteX33" fmla="*/ 8528 w 10000"/>
                  <a:gd name="connsiteY33" fmla="*/ 7654 h 10000"/>
                  <a:gd name="connsiteX34" fmla="*/ 8611 w 10000"/>
                  <a:gd name="connsiteY34" fmla="*/ 9537 h 10000"/>
                  <a:gd name="connsiteX35" fmla="*/ 7833 w 10000"/>
                  <a:gd name="connsiteY35" fmla="*/ 10000 h 10000"/>
                  <a:gd name="connsiteX36" fmla="*/ 7306 w 10000"/>
                  <a:gd name="connsiteY36" fmla="*/ 9414 h 10000"/>
                  <a:gd name="connsiteX37" fmla="*/ 6639 w 10000"/>
                  <a:gd name="connsiteY37" fmla="*/ 8457 h 10000"/>
                  <a:gd name="connsiteX38" fmla="*/ 6639 w 10000"/>
                  <a:gd name="connsiteY38" fmla="*/ 7994 h 10000"/>
                  <a:gd name="connsiteX39" fmla="*/ 6167 w 10000"/>
                  <a:gd name="connsiteY39" fmla="*/ 7870 h 10000"/>
                  <a:gd name="connsiteX40" fmla="*/ 5722 w 10000"/>
                  <a:gd name="connsiteY40" fmla="*/ 8117 h 10000"/>
                  <a:gd name="connsiteX41" fmla="*/ 4833 w 10000"/>
                  <a:gd name="connsiteY41" fmla="*/ 7654 h 10000"/>
                  <a:gd name="connsiteX42" fmla="*/ 4500 w 10000"/>
                  <a:gd name="connsiteY42" fmla="*/ 8611 h 10000"/>
                  <a:gd name="connsiteX43" fmla="*/ 3861 w 10000"/>
                  <a:gd name="connsiteY43" fmla="*/ 8704 h 10000"/>
                  <a:gd name="connsiteX44" fmla="*/ 3278 w 10000"/>
                  <a:gd name="connsiteY44" fmla="*/ 9537 h 10000"/>
                  <a:gd name="connsiteX45" fmla="*/ 3028 w 10000"/>
                  <a:gd name="connsiteY45" fmla="*/ 9290 h 10000"/>
                  <a:gd name="connsiteX46" fmla="*/ 2472 w 10000"/>
                  <a:gd name="connsiteY46" fmla="*/ 9537 h 10000"/>
                  <a:gd name="connsiteX47" fmla="*/ 1833 w 10000"/>
                  <a:gd name="connsiteY47" fmla="*/ 9043 h 10000"/>
                  <a:gd name="connsiteX0" fmla="*/ 1833 w 10000"/>
                  <a:gd name="connsiteY0" fmla="*/ 9043 h 10000"/>
                  <a:gd name="connsiteX1" fmla="*/ 889 w 10000"/>
                  <a:gd name="connsiteY1" fmla="*/ 8117 h 10000"/>
                  <a:gd name="connsiteX2" fmla="*/ 333 w 10000"/>
                  <a:gd name="connsiteY2" fmla="*/ 7469 h 10000"/>
                  <a:gd name="connsiteX3" fmla="*/ 167 w 10000"/>
                  <a:gd name="connsiteY3" fmla="*/ 6543 h 10000"/>
                  <a:gd name="connsiteX4" fmla="*/ 0 w 10000"/>
                  <a:gd name="connsiteY4" fmla="*/ 5802 h 10000"/>
                  <a:gd name="connsiteX5" fmla="*/ 750 w 10000"/>
                  <a:gd name="connsiteY5" fmla="*/ 5617 h 10000"/>
                  <a:gd name="connsiteX6" fmla="*/ 1667 w 10000"/>
                  <a:gd name="connsiteY6" fmla="*/ 5617 h 10000"/>
                  <a:gd name="connsiteX7" fmla="*/ 1833 w 10000"/>
                  <a:gd name="connsiteY7" fmla="*/ 5340 h 10000"/>
                  <a:gd name="connsiteX8" fmla="*/ 2500 w 10000"/>
                  <a:gd name="connsiteY8" fmla="*/ 5247 h 10000"/>
                  <a:gd name="connsiteX9" fmla="*/ 3250 w 10000"/>
                  <a:gd name="connsiteY9" fmla="*/ 4321 h 10000"/>
                  <a:gd name="connsiteX10" fmla="*/ 3583 w 10000"/>
                  <a:gd name="connsiteY10" fmla="*/ 4043 h 10000"/>
                  <a:gd name="connsiteX11" fmla="*/ 4250 w 10000"/>
                  <a:gd name="connsiteY11" fmla="*/ 3858 h 10000"/>
                  <a:gd name="connsiteX12" fmla="*/ 4750 w 10000"/>
                  <a:gd name="connsiteY12" fmla="*/ 3210 h 10000"/>
                  <a:gd name="connsiteX13" fmla="*/ 5583 w 10000"/>
                  <a:gd name="connsiteY13" fmla="*/ 3025 h 10000"/>
                  <a:gd name="connsiteX14" fmla="*/ 5583 w 10000"/>
                  <a:gd name="connsiteY14" fmla="*/ 2191 h 10000"/>
                  <a:gd name="connsiteX15" fmla="*/ 6000 w 10000"/>
                  <a:gd name="connsiteY15" fmla="*/ 1265 h 10000"/>
                  <a:gd name="connsiteX16" fmla="*/ 6167 w 10000"/>
                  <a:gd name="connsiteY16" fmla="*/ 525 h 10000"/>
                  <a:gd name="connsiteX17" fmla="*/ 6278 w 10000"/>
                  <a:gd name="connsiteY17" fmla="*/ 0 h 10000"/>
                  <a:gd name="connsiteX18" fmla="*/ 7750 w 10000"/>
                  <a:gd name="connsiteY18" fmla="*/ 586 h 10000"/>
                  <a:gd name="connsiteX19" fmla="*/ 8056 w 10000"/>
                  <a:gd name="connsiteY19" fmla="*/ 1049 h 10000"/>
                  <a:gd name="connsiteX20" fmla="*/ 8861 w 10000"/>
                  <a:gd name="connsiteY20" fmla="*/ 833 h 10000"/>
                  <a:gd name="connsiteX21" fmla="*/ 9306 w 10000"/>
                  <a:gd name="connsiteY21" fmla="*/ 957 h 10000"/>
                  <a:gd name="connsiteX22" fmla="*/ 9861 w 10000"/>
                  <a:gd name="connsiteY22" fmla="*/ 1543 h 10000"/>
                  <a:gd name="connsiteX23" fmla="*/ 10000 w 10000"/>
                  <a:gd name="connsiteY23" fmla="*/ 2809 h 10000"/>
                  <a:gd name="connsiteX24" fmla="*/ 9861 w 10000"/>
                  <a:gd name="connsiteY24" fmla="*/ 3302 h 10000"/>
                  <a:gd name="connsiteX25" fmla="*/ 9528 w 10000"/>
                  <a:gd name="connsiteY25" fmla="*/ 3179 h 10000"/>
                  <a:gd name="connsiteX26" fmla="*/ 8611 w 10000"/>
                  <a:gd name="connsiteY26" fmla="*/ 3981 h 10000"/>
                  <a:gd name="connsiteX27" fmla="*/ 7056 w 10000"/>
                  <a:gd name="connsiteY27" fmla="*/ 4259 h 10000"/>
                  <a:gd name="connsiteX28" fmla="*/ 6639 w 10000"/>
                  <a:gd name="connsiteY28" fmla="*/ 4722 h 10000"/>
                  <a:gd name="connsiteX29" fmla="*/ 6917 w 10000"/>
                  <a:gd name="connsiteY29" fmla="*/ 5154 h 10000"/>
                  <a:gd name="connsiteX30" fmla="*/ 7056 w 10000"/>
                  <a:gd name="connsiteY30" fmla="*/ 6111 h 10000"/>
                  <a:gd name="connsiteX31" fmla="*/ 7417 w 10000"/>
                  <a:gd name="connsiteY31" fmla="*/ 6265 h 10000"/>
                  <a:gd name="connsiteX32" fmla="*/ 8528 w 10000"/>
                  <a:gd name="connsiteY32" fmla="*/ 7654 h 10000"/>
                  <a:gd name="connsiteX33" fmla="*/ 8611 w 10000"/>
                  <a:gd name="connsiteY33" fmla="*/ 9537 h 10000"/>
                  <a:gd name="connsiteX34" fmla="*/ 7833 w 10000"/>
                  <a:gd name="connsiteY34" fmla="*/ 10000 h 10000"/>
                  <a:gd name="connsiteX35" fmla="*/ 7306 w 10000"/>
                  <a:gd name="connsiteY35" fmla="*/ 9414 h 10000"/>
                  <a:gd name="connsiteX36" fmla="*/ 6639 w 10000"/>
                  <a:gd name="connsiteY36" fmla="*/ 8457 h 10000"/>
                  <a:gd name="connsiteX37" fmla="*/ 6639 w 10000"/>
                  <a:gd name="connsiteY37" fmla="*/ 7994 h 10000"/>
                  <a:gd name="connsiteX38" fmla="*/ 6167 w 10000"/>
                  <a:gd name="connsiteY38" fmla="*/ 7870 h 10000"/>
                  <a:gd name="connsiteX39" fmla="*/ 5722 w 10000"/>
                  <a:gd name="connsiteY39" fmla="*/ 8117 h 10000"/>
                  <a:gd name="connsiteX40" fmla="*/ 4833 w 10000"/>
                  <a:gd name="connsiteY40" fmla="*/ 7654 h 10000"/>
                  <a:gd name="connsiteX41" fmla="*/ 4500 w 10000"/>
                  <a:gd name="connsiteY41" fmla="*/ 8611 h 10000"/>
                  <a:gd name="connsiteX42" fmla="*/ 3861 w 10000"/>
                  <a:gd name="connsiteY42" fmla="*/ 8704 h 10000"/>
                  <a:gd name="connsiteX43" fmla="*/ 3278 w 10000"/>
                  <a:gd name="connsiteY43" fmla="*/ 9537 h 10000"/>
                  <a:gd name="connsiteX44" fmla="*/ 3028 w 10000"/>
                  <a:gd name="connsiteY44" fmla="*/ 9290 h 10000"/>
                  <a:gd name="connsiteX45" fmla="*/ 2472 w 10000"/>
                  <a:gd name="connsiteY45" fmla="*/ 9537 h 10000"/>
                  <a:gd name="connsiteX46" fmla="*/ 1833 w 10000"/>
                  <a:gd name="connsiteY46" fmla="*/ 904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000" h="10000">
                    <a:moveTo>
                      <a:pt x="1833" y="9043"/>
                    </a:moveTo>
                    <a:cubicBezTo>
                      <a:pt x="1569" y="8807"/>
                      <a:pt x="1139" y="8379"/>
                      <a:pt x="889" y="8117"/>
                    </a:cubicBezTo>
                    <a:lnTo>
                      <a:pt x="333" y="7469"/>
                    </a:lnTo>
                    <a:cubicBezTo>
                      <a:pt x="278" y="7160"/>
                      <a:pt x="222" y="6852"/>
                      <a:pt x="167" y="6543"/>
                    </a:cubicBezTo>
                    <a:cubicBezTo>
                      <a:pt x="111" y="6296"/>
                      <a:pt x="56" y="6049"/>
                      <a:pt x="0" y="5802"/>
                    </a:cubicBezTo>
                    <a:lnTo>
                      <a:pt x="750" y="5617"/>
                    </a:lnTo>
                    <a:lnTo>
                      <a:pt x="1667" y="5617"/>
                    </a:lnTo>
                    <a:lnTo>
                      <a:pt x="1833" y="5340"/>
                    </a:lnTo>
                    <a:lnTo>
                      <a:pt x="2500" y="5247"/>
                    </a:lnTo>
                    <a:lnTo>
                      <a:pt x="3250" y="4321"/>
                    </a:lnTo>
                    <a:lnTo>
                      <a:pt x="3583" y="4043"/>
                    </a:lnTo>
                    <a:lnTo>
                      <a:pt x="4250" y="3858"/>
                    </a:lnTo>
                    <a:lnTo>
                      <a:pt x="4750" y="3210"/>
                    </a:lnTo>
                    <a:lnTo>
                      <a:pt x="5583" y="3025"/>
                    </a:lnTo>
                    <a:lnTo>
                      <a:pt x="5583" y="2191"/>
                    </a:lnTo>
                    <a:lnTo>
                      <a:pt x="6000" y="1265"/>
                    </a:lnTo>
                    <a:cubicBezTo>
                      <a:pt x="6056" y="1018"/>
                      <a:pt x="6111" y="772"/>
                      <a:pt x="6167" y="525"/>
                    </a:cubicBezTo>
                    <a:lnTo>
                      <a:pt x="6278" y="0"/>
                    </a:lnTo>
                    <a:lnTo>
                      <a:pt x="7750" y="586"/>
                    </a:lnTo>
                    <a:lnTo>
                      <a:pt x="8056" y="1049"/>
                    </a:lnTo>
                    <a:lnTo>
                      <a:pt x="8861" y="833"/>
                    </a:lnTo>
                    <a:lnTo>
                      <a:pt x="9306" y="957"/>
                    </a:lnTo>
                    <a:lnTo>
                      <a:pt x="9861" y="1543"/>
                    </a:lnTo>
                    <a:cubicBezTo>
                      <a:pt x="9907" y="1965"/>
                      <a:pt x="9954" y="2387"/>
                      <a:pt x="10000" y="2809"/>
                    </a:cubicBezTo>
                    <a:cubicBezTo>
                      <a:pt x="9954" y="2973"/>
                      <a:pt x="9907" y="3138"/>
                      <a:pt x="9861" y="3302"/>
                    </a:cubicBezTo>
                    <a:lnTo>
                      <a:pt x="9528" y="3179"/>
                    </a:lnTo>
                    <a:lnTo>
                      <a:pt x="8611" y="3981"/>
                    </a:lnTo>
                    <a:lnTo>
                      <a:pt x="7056" y="4259"/>
                    </a:lnTo>
                    <a:lnTo>
                      <a:pt x="6639" y="4722"/>
                    </a:lnTo>
                    <a:lnTo>
                      <a:pt x="6917" y="5154"/>
                    </a:lnTo>
                    <a:cubicBezTo>
                      <a:pt x="6963" y="5473"/>
                      <a:pt x="7010" y="5792"/>
                      <a:pt x="7056" y="6111"/>
                    </a:cubicBezTo>
                    <a:lnTo>
                      <a:pt x="7417" y="6265"/>
                    </a:lnTo>
                    <a:lnTo>
                      <a:pt x="8528" y="7654"/>
                    </a:lnTo>
                    <a:cubicBezTo>
                      <a:pt x="8556" y="8282"/>
                      <a:pt x="8583" y="8909"/>
                      <a:pt x="8611" y="9537"/>
                    </a:cubicBezTo>
                    <a:lnTo>
                      <a:pt x="7833" y="10000"/>
                    </a:lnTo>
                    <a:lnTo>
                      <a:pt x="7306" y="9414"/>
                    </a:lnTo>
                    <a:lnTo>
                      <a:pt x="6639" y="8457"/>
                    </a:lnTo>
                    <a:lnTo>
                      <a:pt x="6639" y="7994"/>
                    </a:lnTo>
                    <a:lnTo>
                      <a:pt x="6167" y="7870"/>
                    </a:lnTo>
                    <a:lnTo>
                      <a:pt x="5722" y="8117"/>
                    </a:lnTo>
                    <a:lnTo>
                      <a:pt x="4833" y="7654"/>
                    </a:lnTo>
                    <a:lnTo>
                      <a:pt x="4500" y="8611"/>
                    </a:lnTo>
                    <a:lnTo>
                      <a:pt x="3861" y="8704"/>
                    </a:lnTo>
                    <a:lnTo>
                      <a:pt x="3278" y="9537"/>
                    </a:lnTo>
                    <a:lnTo>
                      <a:pt x="3028" y="9290"/>
                    </a:lnTo>
                    <a:lnTo>
                      <a:pt x="2472" y="9537"/>
                    </a:lnTo>
                    <a:lnTo>
                      <a:pt x="1833" y="9043"/>
                    </a:lnTo>
                    <a:close/>
                  </a:path>
                </a:pathLst>
              </a:custGeom>
              <a:solidFill>
                <a:srgbClr val="B1BDCB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700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607997" y="1590817"/>
              <a:ext cx="1214540" cy="1055474"/>
              <a:chOff x="5880912" y="1941935"/>
              <a:chExt cx="790580" cy="687039"/>
            </a:xfrm>
          </p:grpSpPr>
          <p:sp>
            <p:nvSpPr>
              <p:cNvPr id="116" name="椭圆 3"/>
              <p:cNvSpPr/>
              <p:nvPr/>
            </p:nvSpPr>
            <p:spPr>
              <a:xfrm>
                <a:off x="5984453" y="1941935"/>
                <a:ext cx="687039" cy="687039"/>
              </a:xfrm>
              <a:prstGeom prst="ellipse">
                <a:avLst/>
              </a:prstGeom>
              <a:solidFill>
                <a:srgbClr val="CCB77F">
                  <a:alpha val="60000"/>
                </a:srgbClr>
              </a:solidFill>
              <a:ln w="12700">
                <a:solidFill>
                  <a:srgbClr val="A78D4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Rectangle 31"/>
              <p:cNvSpPr>
                <a:spLocks noChangeArrowheads="1"/>
              </p:cNvSpPr>
              <p:nvPr/>
            </p:nvSpPr>
            <p:spPr bwMode="auto">
              <a:xfrm>
                <a:off x="5880912" y="2165452"/>
                <a:ext cx="707657" cy="22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 smtClean="0">
                    <a:solidFill>
                      <a:srgbClr val="FC61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/>
                  </a:rPr>
                  <a:t>18.2%</a:t>
                </a:r>
                <a:endParaRPr lang="en-US" altLang="zh-CN" sz="1600" b="1" dirty="0">
                  <a:solidFill>
                    <a:srgbClr val="FC61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endParaRPr>
              </a:p>
            </p:txBody>
          </p:sp>
        </p:grpSp>
        <p:grpSp>
          <p:nvGrpSpPr>
            <p:cNvPr id="83" name="组合 71"/>
            <p:cNvGrpSpPr/>
            <p:nvPr/>
          </p:nvGrpSpPr>
          <p:grpSpPr>
            <a:xfrm>
              <a:off x="3894073" y="1486565"/>
              <a:ext cx="1173249" cy="1051579"/>
              <a:chOff x="5904961" y="1941935"/>
              <a:chExt cx="766531" cy="687039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5984453" y="1941935"/>
                <a:ext cx="687039" cy="687039"/>
              </a:xfrm>
              <a:prstGeom prst="ellipse">
                <a:avLst/>
              </a:prstGeom>
              <a:solidFill>
                <a:srgbClr val="CCB77F">
                  <a:alpha val="60000"/>
                </a:srgbClr>
              </a:solidFill>
              <a:ln w="12700">
                <a:solidFill>
                  <a:srgbClr val="A78D4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Rectangle 31"/>
              <p:cNvSpPr>
                <a:spLocks noChangeArrowheads="1"/>
              </p:cNvSpPr>
              <p:nvPr/>
            </p:nvSpPr>
            <p:spPr bwMode="auto">
              <a:xfrm>
                <a:off x="5904961" y="2160600"/>
                <a:ext cx="707657" cy="221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 smtClean="0">
                    <a:solidFill>
                      <a:srgbClr val="FC61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/>
                  </a:rPr>
                  <a:t>17.6%</a:t>
                </a:r>
                <a:endParaRPr lang="en-US" altLang="zh-CN" sz="1600" b="1" dirty="0">
                  <a:solidFill>
                    <a:srgbClr val="FC61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endParaRPr>
              </a:p>
            </p:txBody>
          </p:sp>
        </p:grpSp>
        <p:grpSp>
          <p:nvGrpSpPr>
            <p:cNvPr id="84" name="组合 74"/>
            <p:cNvGrpSpPr/>
            <p:nvPr/>
          </p:nvGrpSpPr>
          <p:grpSpPr>
            <a:xfrm>
              <a:off x="6728414" y="2621241"/>
              <a:ext cx="930341" cy="656427"/>
              <a:chOff x="5830882" y="1905290"/>
              <a:chExt cx="973728" cy="687039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5982297" y="1905290"/>
                <a:ext cx="687040" cy="687039"/>
              </a:xfrm>
              <a:prstGeom prst="ellipse">
                <a:avLst/>
              </a:prstGeom>
              <a:solidFill>
                <a:srgbClr val="CCB77F">
                  <a:alpha val="60000"/>
                </a:srgbClr>
              </a:solidFill>
              <a:ln w="12700">
                <a:solidFill>
                  <a:srgbClr val="A78D4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/>
            </p:nvSpPr>
            <p:spPr bwMode="auto">
              <a:xfrm>
                <a:off x="5830882" y="2136279"/>
                <a:ext cx="973728" cy="354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 smtClean="0">
                    <a:solidFill>
                      <a:srgbClr val="FC61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/>
                  </a:rPr>
                  <a:t>10.7%</a:t>
                </a:r>
                <a:endParaRPr lang="en-US" altLang="zh-CN" sz="1600" b="1" dirty="0">
                  <a:solidFill>
                    <a:srgbClr val="FC61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endParaRPr>
              </a:p>
            </p:txBody>
          </p:sp>
        </p:grpSp>
        <p:grpSp>
          <p:nvGrpSpPr>
            <p:cNvPr id="85" name="组合 77"/>
            <p:cNvGrpSpPr/>
            <p:nvPr/>
          </p:nvGrpSpPr>
          <p:grpSpPr>
            <a:xfrm>
              <a:off x="4881630" y="2597689"/>
              <a:ext cx="685460" cy="509669"/>
              <a:chOff x="5962507" y="1900419"/>
              <a:chExt cx="843913" cy="627487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6123456" y="1900419"/>
                <a:ext cx="627489" cy="627487"/>
              </a:xfrm>
              <a:prstGeom prst="ellipse">
                <a:avLst/>
              </a:prstGeom>
              <a:solidFill>
                <a:srgbClr val="CCB77F">
                  <a:alpha val="60000"/>
                </a:srgbClr>
              </a:solidFill>
              <a:ln w="12700">
                <a:solidFill>
                  <a:srgbClr val="A78D4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Rectangle 31"/>
              <p:cNvSpPr>
                <a:spLocks noChangeArrowheads="1"/>
              </p:cNvSpPr>
              <p:nvPr/>
            </p:nvSpPr>
            <p:spPr bwMode="auto">
              <a:xfrm>
                <a:off x="5962507" y="1978070"/>
                <a:ext cx="843913" cy="41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 smtClean="0">
                    <a:solidFill>
                      <a:srgbClr val="FC61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/>
                  </a:rPr>
                  <a:t>5.2%</a:t>
                </a:r>
                <a:endParaRPr lang="en-US" altLang="zh-CN" sz="1600" b="1" dirty="0">
                  <a:solidFill>
                    <a:srgbClr val="FC61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endParaRPr>
              </a:p>
            </p:txBody>
          </p:sp>
        </p:grpSp>
        <p:grpSp>
          <p:nvGrpSpPr>
            <p:cNvPr id="86" name="组合 80"/>
            <p:cNvGrpSpPr/>
            <p:nvPr/>
          </p:nvGrpSpPr>
          <p:grpSpPr>
            <a:xfrm>
              <a:off x="6079521" y="2749451"/>
              <a:ext cx="566951" cy="430415"/>
              <a:chOff x="5916670" y="1755908"/>
              <a:chExt cx="843914" cy="640679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6088748" y="1755908"/>
                <a:ext cx="640680" cy="640679"/>
              </a:xfrm>
              <a:prstGeom prst="ellipse">
                <a:avLst/>
              </a:prstGeom>
              <a:solidFill>
                <a:srgbClr val="CCB77F">
                  <a:alpha val="60000"/>
                </a:srgbClr>
              </a:solidFill>
              <a:ln w="12700">
                <a:solidFill>
                  <a:srgbClr val="A78D4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Rectangle 31"/>
              <p:cNvSpPr>
                <a:spLocks noChangeArrowheads="1"/>
              </p:cNvSpPr>
              <p:nvPr/>
            </p:nvSpPr>
            <p:spPr bwMode="auto">
              <a:xfrm>
                <a:off x="5916670" y="1876869"/>
                <a:ext cx="843914" cy="50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>
                    <a:solidFill>
                      <a:srgbClr val="FC61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/>
                  </a:rPr>
                  <a:t>6%</a:t>
                </a:r>
              </a:p>
            </p:txBody>
          </p:sp>
        </p:grpSp>
        <p:sp>
          <p:nvSpPr>
            <p:cNvPr id="87" name="Oval 14"/>
            <p:cNvSpPr>
              <a:spLocks noChangeArrowheads="1"/>
            </p:cNvSpPr>
            <p:nvPr/>
          </p:nvSpPr>
          <p:spPr bwMode="auto">
            <a:xfrm>
              <a:off x="7113338" y="2788191"/>
              <a:ext cx="98406" cy="10341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14"/>
            <p:cNvSpPr>
              <a:spLocks noChangeArrowheads="1"/>
            </p:cNvSpPr>
            <p:nvPr/>
          </p:nvSpPr>
          <p:spPr bwMode="auto">
            <a:xfrm>
              <a:off x="6403771" y="2331406"/>
              <a:ext cx="98406" cy="10341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C611F"/>
                </a:solidFill>
              </a:endParaRPr>
            </a:p>
          </p:txBody>
        </p:sp>
        <p:sp>
          <p:nvSpPr>
            <p:cNvPr id="89" name="Oval 14"/>
            <p:cNvSpPr>
              <a:spLocks noChangeArrowheads="1"/>
            </p:cNvSpPr>
            <p:nvPr/>
          </p:nvSpPr>
          <p:spPr bwMode="auto">
            <a:xfrm>
              <a:off x="4635049" y="2163304"/>
              <a:ext cx="98406" cy="10341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C611F"/>
                </a:solidFill>
              </a:endParaRPr>
            </a:p>
          </p:txBody>
        </p:sp>
        <p:sp>
          <p:nvSpPr>
            <p:cNvPr id="90" name="Oval 14"/>
            <p:cNvSpPr>
              <a:spLocks noChangeArrowheads="1"/>
            </p:cNvSpPr>
            <p:nvPr/>
          </p:nvSpPr>
          <p:spPr bwMode="auto">
            <a:xfrm>
              <a:off x="5201389" y="2932583"/>
              <a:ext cx="98406" cy="10341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Oval 14"/>
            <p:cNvSpPr>
              <a:spLocks noChangeArrowheads="1"/>
            </p:cNvSpPr>
            <p:nvPr/>
          </p:nvSpPr>
          <p:spPr bwMode="auto">
            <a:xfrm>
              <a:off x="6385247" y="2802134"/>
              <a:ext cx="98406" cy="10341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2" name="组合 87"/>
            <p:cNvGrpSpPr/>
            <p:nvPr/>
          </p:nvGrpSpPr>
          <p:grpSpPr>
            <a:xfrm>
              <a:off x="6738900" y="2324199"/>
              <a:ext cx="770770" cy="530772"/>
              <a:chOff x="5971830" y="1905290"/>
              <a:chExt cx="997695" cy="687039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5971830" y="1905290"/>
                <a:ext cx="687040" cy="687039"/>
              </a:xfrm>
              <a:prstGeom prst="ellipse">
                <a:avLst/>
              </a:prstGeom>
              <a:solidFill>
                <a:srgbClr val="CCB77F">
                  <a:alpha val="60000"/>
                </a:srgbClr>
              </a:solidFill>
              <a:ln w="12700">
                <a:solidFill>
                  <a:srgbClr val="A78D4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Rectangle 31"/>
              <p:cNvSpPr>
                <a:spLocks noChangeArrowheads="1"/>
              </p:cNvSpPr>
              <p:nvPr/>
            </p:nvSpPr>
            <p:spPr bwMode="auto">
              <a:xfrm>
                <a:off x="6007132" y="1991208"/>
                <a:ext cx="962393" cy="438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 smtClean="0">
                    <a:solidFill>
                      <a:srgbClr val="FC61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/>
                  </a:rPr>
                  <a:t>8.1%</a:t>
                </a:r>
                <a:endParaRPr lang="en-US" altLang="zh-CN" sz="1600" b="1" dirty="0">
                  <a:solidFill>
                    <a:srgbClr val="FC61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endParaRPr>
              </a:p>
            </p:txBody>
          </p:sp>
        </p:grpSp>
        <p:sp>
          <p:nvSpPr>
            <p:cNvPr id="93" name="Oval 14"/>
            <p:cNvSpPr>
              <a:spLocks noChangeArrowheads="1"/>
            </p:cNvSpPr>
            <p:nvPr/>
          </p:nvSpPr>
          <p:spPr bwMode="auto">
            <a:xfrm>
              <a:off x="7033299" y="2388910"/>
              <a:ext cx="98406" cy="10341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4" name="组合 108"/>
            <p:cNvGrpSpPr/>
            <p:nvPr/>
          </p:nvGrpSpPr>
          <p:grpSpPr>
            <a:xfrm>
              <a:off x="6489375" y="2964954"/>
              <a:ext cx="566951" cy="419883"/>
              <a:chOff x="5950946" y="1771586"/>
              <a:chExt cx="843914" cy="625002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6088748" y="1771586"/>
                <a:ext cx="641192" cy="625002"/>
              </a:xfrm>
              <a:prstGeom prst="ellipse">
                <a:avLst/>
              </a:prstGeom>
              <a:solidFill>
                <a:srgbClr val="CCB77F">
                  <a:alpha val="60000"/>
                </a:srgbClr>
              </a:solidFill>
              <a:ln w="12700">
                <a:solidFill>
                  <a:srgbClr val="A78D4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>
                <a:off x="5950946" y="1951272"/>
                <a:ext cx="843914" cy="412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200" b="1" dirty="0" smtClean="0">
                    <a:solidFill>
                      <a:srgbClr val="FC61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/>
                  </a:rPr>
                  <a:t>4.4%</a:t>
                </a:r>
                <a:endParaRPr lang="en-US" altLang="zh-CN" sz="1200" b="1" dirty="0">
                  <a:solidFill>
                    <a:srgbClr val="FC61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endParaRPr>
              </a:p>
            </p:txBody>
          </p:sp>
        </p:grpSp>
        <p:sp>
          <p:nvSpPr>
            <p:cNvPr id="95" name="Oval 14"/>
            <p:cNvSpPr>
              <a:spLocks noChangeArrowheads="1"/>
            </p:cNvSpPr>
            <p:nvPr/>
          </p:nvSpPr>
          <p:spPr bwMode="auto">
            <a:xfrm>
              <a:off x="6754809" y="3006289"/>
              <a:ext cx="98406" cy="10341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6" name="组合 112"/>
            <p:cNvGrpSpPr/>
            <p:nvPr/>
          </p:nvGrpSpPr>
          <p:grpSpPr>
            <a:xfrm>
              <a:off x="6391859" y="2497089"/>
              <a:ext cx="519727" cy="394564"/>
              <a:chOff x="5980536" y="1755908"/>
              <a:chExt cx="843914" cy="640679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6088748" y="1755908"/>
                <a:ext cx="640680" cy="640679"/>
              </a:xfrm>
              <a:prstGeom prst="ellipse">
                <a:avLst/>
              </a:prstGeom>
              <a:solidFill>
                <a:srgbClr val="CCB77F">
                  <a:alpha val="60000"/>
                </a:srgbClr>
              </a:solidFill>
              <a:ln w="12700">
                <a:solidFill>
                  <a:srgbClr val="A78D4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Rectangle 31"/>
              <p:cNvSpPr>
                <a:spLocks noChangeArrowheads="1"/>
              </p:cNvSpPr>
              <p:nvPr/>
            </p:nvSpPr>
            <p:spPr bwMode="auto">
              <a:xfrm>
                <a:off x="5980536" y="1877297"/>
                <a:ext cx="843914" cy="412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050" b="1" dirty="0" smtClean="0">
                    <a:solidFill>
                      <a:srgbClr val="EA502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/>
                  </a:rPr>
                  <a:t>3.6%</a:t>
                </a:r>
                <a:endParaRPr lang="en-US" altLang="zh-CN" sz="1050" b="1" dirty="0">
                  <a:solidFill>
                    <a:srgbClr val="EA502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endParaRPr>
              </a:p>
            </p:txBody>
          </p:sp>
        </p:grpSp>
        <p:sp>
          <p:nvSpPr>
            <p:cNvPr id="97" name="Oval 14"/>
            <p:cNvSpPr>
              <a:spLocks noChangeArrowheads="1"/>
            </p:cNvSpPr>
            <p:nvPr/>
          </p:nvSpPr>
          <p:spPr bwMode="auto">
            <a:xfrm>
              <a:off x="6678493" y="2518154"/>
              <a:ext cx="98406" cy="10341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98" name="组合 116"/>
            <p:cNvGrpSpPr/>
            <p:nvPr/>
          </p:nvGrpSpPr>
          <p:grpSpPr>
            <a:xfrm>
              <a:off x="5488878" y="3320670"/>
              <a:ext cx="519727" cy="394564"/>
              <a:chOff x="5980536" y="1755908"/>
              <a:chExt cx="843914" cy="640679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6088748" y="1755908"/>
                <a:ext cx="640680" cy="640679"/>
              </a:xfrm>
              <a:prstGeom prst="ellipse">
                <a:avLst/>
              </a:prstGeom>
              <a:solidFill>
                <a:srgbClr val="CCB77F">
                  <a:alpha val="60000"/>
                </a:srgbClr>
              </a:solidFill>
              <a:ln w="12700">
                <a:solidFill>
                  <a:srgbClr val="A78D4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Rectangle 31"/>
              <p:cNvSpPr>
                <a:spLocks noChangeArrowheads="1"/>
              </p:cNvSpPr>
              <p:nvPr/>
            </p:nvSpPr>
            <p:spPr bwMode="auto">
              <a:xfrm>
                <a:off x="5980536" y="1877297"/>
                <a:ext cx="843914" cy="412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8858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050" b="1" dirty="0" smtClean="0">
                    <a:solidFill>
                      <a:srgbClr val="FC611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/>
                  </a:rPr>
                  <a:t>3.6%</a:t>
                </a:r>
                <a:endParaRPr lang="en-US" altLang="zh-CN" sz="1050" b="1" dirty="0">
                  <a:solidFill>
                    <a:srgbClr val="FC611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/>
                </a:endParaRPr>
              </a:p>
            </p:txBody>
          </p:sp>
        </p:grpSp>
        <p:sp>
          <p:nvSpPr>
            <p:cNvPr id="99" name="Oval 14"/>
            <p:cNvSpPr>
              <a:spLocks noChangeArrowheads="1"/>
            </p:cNvSpPr>
            <p:nvPr/>
          </p:nvSpPr>
          <p:spPr bwMode="auto">
            <a:xfrm>
              <a:off x="5753795" y="3301760"/>
              <a:ext cx="98406" cy="103410"/>
            </a:xfrm>
            <a:prstGeom prst="ellipse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101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6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0" y="576497"/>
            <a:ext cx="28151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1.4 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乙烯法企业原料来源统计</a:t>
            </a:r>
            <a:endParaRPr lang="zh-CN" altLang="zh-CN" sz="1600" b="1" dirty="0" smtClean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4945352"/>
              </p:ext>
            </p:extLst>
          </p:nvPr>
        </p:nvGraphicFramePr>
        <p:xfrm>
          <a:off x="159026" y="944223"/>
          <a:ext cx="8060634" cy="384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317"/>
                <a:gridCol w="4030317"/>
              </a:tblGrid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b="1" kern="100" dirty="0">
                          <a:latin typeface="+mj-ea"/>
                          <a:ea typeface="+mj-ea"/>
                          <a:cs typeface="Times New Roman"/>
                        </a:rPr>
                        <a:t>公司名称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b="1" kern="100" dirty="0">
                          <a:latin typeface="+mj-ea"/>
                          <a:ea typeface="+mj-ea"/>
                          <a:cs typeface="Times New Roman"/>
                        </a:rPr>
                        <a:t>原料来源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韩华化学宁波有限公司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latin typeface="+mj-ea"/>
                          <a:ea typeface="+mj-ea"/>
                          <a:cs typeface="Times New Roman"/>
                        </a:rPr>
                        <a:t>进口乙烯</a:t>
                      </a:r>
                      <a:endParaRPr lang="zh-CN" sz="1600" kern="10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宁波台塑化工有限公司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进口</a:t>
                      </a:r>
                      <a:r>
                        <a:rPr lang="en-US" sz="1200" kern="100" dirty="0">
                          <a:latin typeface="+mj-ea"/>
                          <a:ea typeface="+mj-ea"/>
                          <a:cs typeface="Times New Roman"/>
                        </a:rPr>
                        <a:t>VCM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泰州联成化学工业有限公司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外购</a:t>
                      </a:r>
                      <a:r>
                        <a:rPr lang="en-US" sz="1200" kern="100" dirty="0">
                          <a:latin typeface="+mj-ea"/>
                          <a:ea typeface="+mj-ea"/>
                          <a:cs typeface="Times New Roman"/>
                        </a:rPr>
                        <a:t>VCM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天津大沽化工股份有限公司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进口</a:t>
                      </a:r>
                      <a:r>
                        <a:rPr lang="en-US" sz="1200" kern="100" dirty="0">
                          <a:latin typeface="+mj-ea"/>
                          <a:ea typeface="+mj-ea"/>
                          <a:cs typeface="Times New Roman"/>
                        </a:rPr>
                        <a:t>EDC</a:t>
                      </a: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和外购电石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天津乐金渤海化学有限公司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进口乙烯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latin typeface="+mj-ea"/>
                          <a:ea typeface="+mj-ea"/>
                          <a:cs typeface="Times New Roman"/>
                        </a:rPr>
                        <a:t>苏州华苏塑料有限公司</a:t>
                      </a:r>
                      <a:endParaRPr lang="zh-CN" sz="1600" kern="10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进口</a:t>
                      </a:r>
                      <a:r>
                        <a:rPr lang="en-US" sz="1200" kern="100" dirty="0">
                          <a:latin typeface="+mj-ea"/>
                          <a:ea typeface="+mj-ea"/>
                          <a:cs typeface="Times New Roman"/>
                        </a:rPr>
                        <a:t>VCM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latin typeface="+mj-ea"/>
                          <a:ea typeface="+mj-ea"/>
                          <a:cs typeface="Times New Roman"/>
                        </a:rPr>
                        <a:t>东曹（广东）化工有限公司</a:t>
                      </a:r>
                      <a:endParaRPr lang="zh-CN" sz="1600" kern="10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进口</a:t>
                      </a:r>
                      <a:r>
                        <a:rPr lang="en-US" sz="1200" kern="100" dirty="0">
                          <a:latin typeface="+mj-ea"/>
                          <a:ea typeface="+mj-ea"/>
                          <a:cs typeface="Times New Roman"/>
                        </a:rPr>
                        <a:t>VCM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latin typeface="+mj-ea"/>
                          <a:ea typeface="+mj-ea"/>
                          <a:cs typeface="Times New Roman"/>
                        </a:rPr>
                        <a:t>中国石化齐鲁石油化工公司</a:t>
                      </a:r>
                      <a:endParaRPr lang="zh-CN" sz="1600" kern="10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自产乙烯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>
                          <a:latin typeface="+mj-ea"/>
                          <a:ea typeface="+mj-ea"/>
                          <a:cs typeface="Times New Roman"/>
                        </a:rPr>
                        <a:t>山东阳煤恒通化工股份有限公司</a:t>
                      </a:r>
                      <a:endParaRPr lang="zh-CN" sz="1600" kern="10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煤制甲醇制乙烯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  <a:tr h="349676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青岛海湾化学有限公司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200" kern="100" dirty="0">
                          <a:latin typeface="+mj-ea"/>
                          <a:ea typeface="+mj-ea"/>
                          <a:cs typeface="Times New Roman"/>
                        </a:rPr>
                        <a:t>进口乙烯</a:t>
                      </a:r>
                      <a:endParaRPr lang="zh-CN" sz="1600" kern="100" dirty="0"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58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7</a:t>
            </a:fld>
            <a:endParaRPr kumimoji="1"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0" y="583747"/>
            <a:ext cx="2445026" cy="312737"/>
          </a:xfrm>
        </p:spPr>
        <p:txBody>
          <a:bodyPr/>
          <a:lstStyle/>
          <a:p>
            <a:pPr defTabSz="822824">
              <a:defRPr/>
            </a:pPr>
            <a:r>
              <a:rPr lang="en-US" altLang="zh-CN" dirty="0" smtClean="0"/>
              <a:t>1.5 </a:t>
            </a:r>
            <a:r>
              <a:rPr lang="zh-CN" altLang="en-US" dirty="0" smtClean="0"/>
              <a:t>电石</a:t>
            </a:r>
            <a:r>
              <a:rPr lang="en-US" altLang="zh-CN" dirty="0" smtClean="0"/>
              <a:t>-PVC</a:t>
            </a:r>
            <a:r>
              <a:rPr lang="zh-CN" altLang="en-US" dirty="0" smtClean="0"/>
              <a:t>一体化分析</a:t>
            </a:r>
          </a:p>
        </p:txBody>
      </p:sp>
      <p:grpSp>
        <p:nvGrpSpPr>
          <p:cNvPr id="13" name="组合 2"/>
          <p:cNvGrpSpPr/>
          <p:nvPr/>
        </p:nvGrpSpPr>
        <p:grpSpPr>
          <a:xfrm>
            <a:off x="538700" y="1081877"/>
            <a:ext cx="4796156" cy="3992454"/>
            <a:chOff x="2857264" y="964881"/>
            <a:chExt cx="6531434" cy="5436953"/>
          </a:xfrm>
          <a:solidFill>
            <a:schemeClr val="bg1">
              <a:lumMod val="65000"/>
              <a:alpha val="72157"/>
            </a:schemeClr>
          </a:solidFill>
        </p:grpSpPr>
        <p:sp>
          <p:nvSpPr>
            <p:cNvPr id="29" name="Freeform 1066"/>
            <p:cNvSpPr>
              <a:spLocks/>
            </p:cNvSpPr>
            <p:nvPr/>
          </p:nvSpPr>
          <p:spPr bwMode="auto">
            <a:xfrm rot="356891">
              <a:off x="7599777" y="4860188"/>
              <a:ext cx="553743" cy="711899"/>
            </a:xfrm>
            <a:custGeom>
              <a:avLst/>
              <a:gdLst>
                <a:gd name="T0" fmla="*/ 0 w 369"/>
                <a:gd name="T1" fmla="*/ 261 h 465"/>
                <a:gd name="T2" fmla="*/ 9 w 369"/>
                <a:gd name="T3" fmla="*/ 201 h 465"/>
                <a:gd name="T4" fmla="*/ 18 w 369"/>
                <a:gd name="T5" fmla="*/ 187 h 465"/>
                <a:gd name="T6" fmla="*/ 23 w 369"/>
                <a:gd name="T7" fmla="*/ 171 h 465"/>
                <a:gd name="T8" fmla="*/ 33 w 369"/>
                <a:gd name="T9" fmla="*/ 146 h 465"/>
                <a:gd name="T10" fmla="*/ 27 w 369"/>
                <a:gd name="T11" fmla="*/ 136 h 465"/>
                <a:gd name="T12" fmla="*/ 28 w 369"/>
                <a:gd name="T13" fmla="*/ 116 h 465"/>
                <a:gd name="T14" fmla="*/ 54 w 369"/>
                <a:gd name="T15" fmla="*/ 86 h 465"/>
                <a:gd name="T16" fmla="*/ 52 w 369"/>
                <a:gd name="T17" fmla="*/ 63 h 465"/>
                <a:gd name="T18" fmla="*/ 69 w 369"/>
                <a:gd name="T19" fmla="*/ 33 h 465"/>
                <a:gd name="T20" fmla="*/ 86 w 369"/>
                <a:gd name="T21" fmla="*/ 39 h 465"/>
                <a:gd name="T22" fmla="*/ 118 w 369"/>
                <a:gd name="T23" fmla="*/ 13 h 465"/>
                <a:gd name="T24" fmla="*/ 125 w 369"/>
                <a:gd name="T25" fmla="*/ 0 h 465"/>
                <a:gd name="T26" fmla="*/ 145 w 369"/>
                <a:gd name="T27" fmla="*/ 3 h 465"/>
                <a:gd name="T28" fmla="*/ 155 w 369"/>
                <a:gd name="T29" fmla="*/ 32 h 465"/>
                <a:gd name="T30" fmla="*/ 164 w 369"/>
                <a:gd name="T31" fmla="*/ 51 h 465"/>
                <a:gd name="T32" fmla="*/ 186 w 369"/>
                <a:gd name="T33" fmla="*/ 51 h 465"/>
                <a:gd name="T34" fmla="*/ 199 w 369"/>
                <a:gd name="T35" fmla="*/ 33 h 465"/>
                <a:gd name="T36" fmla="*/ 218 w 369"/>
                <a:gd name="T37" fmla="*/ 55 h 465"/>
                <a:gd name="T38" fmla="*/ 254 w 369"/>
                <a:gd name="T39" fmla="*/ 41 h 465"/>
                <a:gd name="T40" fmla="*/ 232 w 369"/>
                <a:gd name="T41" fmla="*/ 96 h 465"/>
                <a:gd name="T42" fmla="*/ 218 w 369"/>
                <a:gd name="T43" fmla="*/ 90 h 465"/>
                <a:gd name="T44" fmla="*/ 210 w 369"/>
                <a:gd name="T45" fmla="*/ 95 h 465"/>
                <a:gd name="T46" fmla="*/ 210 w 369"/>
                <a:gd name="T47" fmla="*/ 100 h 465"/>
                <a:gd name="T48" fmla="*/ 219 w 369"/>
                <a:gd name="T49" fmla="*/ 114 h 465"/>
                <a:gd name="T50" fmla="*/ 217 w 369"/>
                <a:gd name="T51" fmla="*/ 165 h 465"/>
                <a:gd name="T52" fmla="*/ 219 w 369"/>
                <a:gd name="T53" fmla="*/ 181 h 465"/>
                <a:gd name="T54" fmla="*/ 217 w 369"/>
                <a:gd name="T55" fmla="*/ 185 h 465"/>
                <a:gd name="T56" fmla="*/ 203 w 369"/>
                <a:gd name="T57" fmla="*/ 182 h 465"/>
                <a:gd name="T58" fmla="*/ 194 w 369"/>
                <a:gd name="T59" fmla="*/ 193 h 465"/>
                <a:gd name="T60" fmla="*/ 201 w 369"/>
                <a:gd name="T61" fmla="*/ 205 h 465"/>
                <a:gd name="T62" fmla="*/ 184 w 369"/>
                <a:gd name="T63" fmla="*/ 223 h 465"/>
                <a:gd name="T64" fmla="*/ 186 w 369"/>
                <a:gd name="T65" fmla="*/ 229 h 465"/>
                <a:gd name="T66" fmla="*/ 170 w 369"/>
                <a:gd name="T67" fmla="*/ 239 h 465"/>
                <a:gd name="T68" fmla="*/ 173 w 369"/>
                <a:gd name="T69" fmla="*/ 250 h 465"/>
                <a:gd name="T70" fmla="*/ 167 w 369"/>
                <a:gd name="T71" fmla="*/ 259 h 465"/>
                <a:gd name="T72" fmla="*/ 145 w 369"/>
                <a:gd name="T73" fmla="*/ 259 h 465"/>
                <a:gd name="T74" fmla="*/ 133 w 369"/>
                <a:gd name="T75" fmla="*/ 269 h 465"/>
                <a:gd name="T76" fmla="*/ 131 w 369"/>
                <a:gd name="T77" fmla="*/ 275 h 465"/>
                <a:gd name="T78" fmla="*/ 141 w 369"/>
                <a:gd name="T79" fmla="*/ 283 h 465"/>
                <a:gd name="T80" fmla="*/ 130 w 369"/>
                <a:gd name="T81" fmla="*/ 302 h 465"/>
                <a:gd name="T82" fmla="*/ 114 w 369"/>
                <a:gd name="T83" fmla="*/ 323 h 465"/>
                <a:gd name="T84" fmla="*/ 109 w 369"/>
                <a:gd name="T85" fmla="*/ 322 h 465"/>
                <a:gd name="T86" fmla="*/ 92 w 369"/>
                <a:gd name="T87" fmla="*/ 340 h 465"/>
                <a:gd name="T88" fmla="*/ 74 w 369"/>
                <a:gd name="T89" fmla="*/ 297 h 465"/>
                <a:gd name="T90" fmla="*/ 57 w 369"/>
                <a:gd name="T91" fmla="*/ 275 h 465"/>
                <a:gd name="T92" fmla="*/ 46 w 369"/>
                <a:gd name="T93" fmla="*/ 276 h 465"/>
                <a:gd name="T94" fmla="*/ 39 w 369"/>
                <a:gd name="T95" fmla="*/ 269 h 465"/>
                <a:gd name="T96" fmla="*/ 0 w 369"/>
                <a:gd name="T97" fmla="*/ 261 h 465"/>
                <a:gd name="T98" fmla="*/ 0 w 369"/>
                <a:gd name="T99" fmla="*/ 261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0" name="Freeform 1067"/>
            <p:cNvSpPr>
              <a:spLocks/>
            </p:cNvSpPr>
            <p:nvPr/>
          </p:nvSpPr>
          <p:spPr bwMode="auto">
            <a:xfrm rot="356891">
              <a:off x="7321695" y="5738911"/>
              <a:ext cx="107012" cy="73059"/>
            </a:xfrm>
            <a:custGeom>
              <a:avLst/>
              <a:gdLst>
                <a:gd name="T0" fmla="*/ 4 w 72"/>
                <a:gd name="T1" fmla="*/ 9 h 50"/>
                <a:gd name="T2" fmla="*/ 20 w 72"/>
                <a:gd name="T3" fmla="*/ 13 h 50"/>
                <a:gd name="T4" fmla="*/ 39 w 72"/>
                <a:gd name="T5" fmla="*/ 0 h 50"/>
                <a:gd name="T6" fmla="*/ 47 w 72"/>
                <a:gd name="T7" fmla="*/ 23 h 50"/>
                <a:gd name="T8" fmla="*/ 28 w 72"/>
                <a:gd name="T9" fmla="*/ 31 h 50"/>
                <a:gd name="T10" fmla="*/ 4 w 72"/>
                <a:gd name="T11" fmla="*/ 29 h 50"/>
                <a:gd name="T12" fmla="*/ 0 w 72"/>
                <a:gd name="T13" fmla="*/ 13 h 50"/>
                <a:gd name="T14" fmla="*/ 4 w 72"/>
                <a:gd name="T15" fmla="*/ 9 h 50"/>
                <a:gd name="T16" fmla="*/ 4 w 72"/>
                <a:gd name="T17" fmla="*/ 9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1" name="Freeform 1068"/>
            <p:cNvSpPr>
              <a:spLocks/>
            </p:cNvSpPr>
            <p:nvPr/>
          </p:nvSpPr>
          <p:spPr bwMode="auto">
            <a:xfrm rot="356891">
              <a:off x="8179615" y="5266879"/>
              <a:ext cx="193639" cy="518208"/>
            </a:xfrm>
            <a:custGeom>
              <a:avLst/>
              <a:gdLst>
                <a:gd name="T0" fmla="*/ 88 w 129"/>
                <a:gd name="T1" fmla="*/ 68 h 338"/>
                <a:gd name="T2" fmla="*/ 70 w 129"/>
                <a:gd name="T3" fmla="*/ 176 h 338"/>
                <a:gd name="T4" fmla="*/ 62 w 129"/>
                <a:gd name="T5" fmla="*/ 210 h 338"/>
                <a:gd name="T6" fmla="*/ 62 w 129"/>
                <a:gd name="T7" fmla="*/ 238 h 338"/>
                <a:gd name="T8" fmla="*/ 54 w 129"/>
                <a:gd name="T9" fmla="*/ 247 h 338"/>
                <a:gd name="T10" fmla="*/ 36 w 129"/>
                <a:gd name="T11" fmla="*/ 217 h 338"/>
                <a:gd name="T12" fmla="*/ 16 w 129"/>
                <a:gd name="T13" fmla="*/ 201 h 338"/>
                <a:gd name="T14" fmla="*/ 0 w 129"/>
                <a:gd name="T15" fmla="*/ 154 h 338"/>
                <a:gd name="T16" fmla="*/ 2 w 129"/>
                <a:gd name="T17" fmla="*/ 109 h 338"/>
                <a:gd name="T18" fmla="*/ 30 w 129"/>
                <a:gd name="T19" fmla="*/ 30 h 338"/>
                <a:gd name="T20" fmla="*/ 63 w 129"/>
                <a:gd name="T21" fmla="*/ 0 h 338"/>
                <a:gd name="T22" fmla="*/ 84 w 129"/>
                <a:gd name="T23" fmla="*/ 11 h 338"/>
                <a:gd name="T24" fmla="*/ 88 w 129"/>
                <a:gd name="T25" fmla="*/ 68 h 338"/>
                <a:gd name="T26" fmla="*/ 88 w 129"/>
                <a:gd name="T27" fmla="*/ 68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2" name="Freeform 1069"/>
            <p:cNvSpPr>
              <a:spLocks/>
            </p:cNvSpPr>
            <p:nvPr/>
          </p:nvSpPr>
          <p:spPr bwMode="auto">
            <a:xfrm rot="356891">
              <a:off x="6768803" y="5294867"/>
              <a:ext cx="978393" cy="834231"/>
            </a:xfrm>
            <a:custGeom>
              <a:avLst/>
              <a:gdLst>
                <a:gd name="T0" fmla="*/ 132 w 648"/>
                <a:gd name="T1" fmla="*/ 58 h 546"/>
                <a:gd name="T2" fmla="*/ 139 w 648"/>
                <a:gd name="T3" fmla="*/ 31 h 546"/>
                <a:gd name="T4" fmla="*/ 180 w 648"/>
                <a:gd name="T5" fmla="*/ 47 h 546"/>
                <a:gd name="T6" fmla="*/ 180 w 648"/>
                <a:gd name="T7" fmla="*/ 25 h 546"/>
                <a:gd name="T8" fmla="*/ 197 w 648"/>
                <a:gd name="T9" fmla="*/ 4 h 546"/>
                <a:gd name="T10" fmla="*/ 244 w 648"/>
                <a:gd name="T11" fmla="*/ 0 h 546"/>
                <a:gd name="T12" fmla="*/ 285 w 648"/>
                <a:gd name="T13" fmla="*/ 4 h 546"/>
                <a:gd name="T14" fmla="*/ 281 w 648"/>
                <a:gd name="T15" fmla="*/ 29 h 546"/>
                <a:gd name="T16" fmla="*/ 267 w 648"/>
                <a:gd name="T17" fmla="*/ 59 h 546"/>
                <a:gd name="T18" fmla="*/ 338 w 648"/>
                <a:gd name="T19" fmla="*/ 40 h 546"/>
                <a:gd name="T20" fmla="*/ 365 w 648"/>
                <a:gd name="T21" fmla="*/ 47 h 546"/>
                <a:gd name="T22" fmla="*/ 360 w 648"/>
                <a:gd name="T23" fmla="*/ 24 h 546"/>
                <a:gd name="T24" fmla="*/ 408 w 648"/>
                <a:gd name="T25" fmla="*/ 39 h 546"/>
                <a:gd name="T26" fmla="*/ 436 w 648"/>
                <a:gd name="T27" fmla="*/ 59 h 546"/>
                <a:gd name="T28" fmla="*/ 441 w 648"/>
                <a:gd name="T29" fmla="*/ 111 h 546"/>
                <a:gd name="T30" fmla="*/ 421 w 648"/>
                <a:gd name="T31" fmla="*/ 134 h 546"/>
                <a:gd name="T32" fmla="*/ 382 w 648"/>
                <a:gd name="T33" fmla="*/ 170 h 546"/>
                <a:gd name="T34" fmla="*/ 362 w 648"/>
                <a:gd name="T35" fmla="*/ 177 h 546"/>
                <a:gd name="T36" fmla="*/ 352 w 648"/>
                <a:gd name="T37" fmla="*/ 182 h 546"/>
                <a:gd name="T38" fmla="*/ 320 w 648"/>
                <a:gd name="T39" fmla="*/ 192 h 546"/>
                <a:gd name="T40" fmla="*/ 295 w 648"/>
                <a:gd name="T41" fmla="*/ 196 h 546"/>
                <a:gd name="T42" fmla="*/ 235 w 648"/>
                <a:gd name="T43" fmla="*/ 188 h 546"/>
                <a:gd name="T44" fmla="*/ 242 w 648"/>
                <a:gd name="T45" fmla="*/ 233 h 546"/>
                <a:gd name="T46" fmla="*/ 203 w 648"/>
                <a:gd name="T47" fmla="*/ 263 h 546"/>
                <a:gd name="T48" fmla="*/ 164 w 648"/>
                <a:gd name="T49" fmla="*/ 277 h 546"/>
                <a:gd name="T50" fmla="*/ 117 w 648"/>
                <a:gd name="T51" fmla="*/ 295 h 546"/>
                <a:gd name="T52" fmla="*/ 44 w 648"/>
                <a:gd name="T53" fmla="*/ 331 h 546"/>
                <a:gd name="T54" fmla="*/ 54 w 648"/>
                <a:gd name="T55" fmla="*/ 381 h 546"/>
                <a:gd name="T56" fmla="*/ 20 w 648"/>
                <a:gd name="T57" fmla="*/ 394 h 546"/>
                <a:gd name="T58" fmla="*/ 4 w 648"/>
                <a:gd name="T59" fmla="*/ 324 h 546"/>
                <a:gd name="T60" fmla="*/ 19 w 648"/>
                <a:gd name="T61" fmla="*/ 284 h 546"/>
                <a:gd name="T62" fmla="*/ 37 w 648"/>
                <a:gd name="T63" fmla="*/ 264 h 546"/>
                <a:gd name="T64" fmla="*/ 60 w 648"/>
                <a:gd name="T65" fmla="*/ 231 h 546"/>
                <a:gd name="T66" fmla="*/ 94 w 648"/>
                <a:gd name="T67" fmla="*/ 164 h 546"/>
                <a:gd name="T68" fmla="*/ 121 w 648"/>
                <a:gd name="T69" fmla="*/ 112 h 546"/>
                <a:gd name="T70" fmla="*/ 121 w 648"/>
                <a:gd name="T71" fmla="*/ 68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3" name="Freeform 1070"/>
            <p:cNvSpPr>
              <a:spLocks/>
            </p:cNvSpPr>
            <p:nvPr/>
          </p:nvSpPr>
          <p:spPr bwMode="auto">
            <a:xfrm rot="356891">
              <a:off x="6048598" y="5137838"/>
              <a:ext cx="1015760" cy="747577"/>
            </a:xfrm>
            <a:custGeom>
              <a:avLst/>
              <a:gdLst>
                <a:gd name="T0" fmla="*/ 21 w 673"/>
                <a:gd name="T1" fmla="*/ 137 h 490"/>
                <a:gd name="T2" fmla="*/ 52 w 673"/>
                <a:gd name="T3" fmla="*/ 123 h 490"/>
                <a:gd name="T4" fmla="*/ 102 w 673"/>
                <a:gd name="T5" fmla="*/ 136 h 490"/>
                <a:gd name="T6" fmla="*/ 110 w 673"/>
                <a:gd name="T7" fmla="*/ 113 h 490"/>
                <a:gd name="T8" fmla="*/ 179 w 673"/>
                <a:gd name="T9" fmla="*/ 86 h 490"/>
                <a:gd name="T10" fmla="*/ 235 w 673"/>
                <a:gd name="T11" fmla="*/ 70 h 490"/>
                <a:gd name="T12" fmla="*/ 259 w 673"/>
                <a:gd name="T13" fmla="*/ 75 h 490"/>
                <a:gd name="T14" fmla="*/ 276 w 673"/>
                <a:gd name="T15" fmla="*/ 62 h 490"/>
                <a:gd name="T16" fmla="*/ 284 w 673"/>
                <a:gd name="T17" fmla="*/ 48 h 490"/>
                <a:gd name="T18" fmla="*/ 307 w 673"/>
                <a:gd name="T19" fmla="*/ 31 h 490"/>
                <a:gd name="T20" fmla="*/ 338 w 673"/>
                <a:gd name="T21" fmla="*/ 13 h 490"/>
                <a:gd name="T22" fmla="*/ 350 w 673"/>
                <a:gd name="T23" fmla="*/ 29 h 490"/>
                <a:gd name="T24" fmla="*/ 380 w 673"/>
                <a:gd name="T25" fmla="*/ 6 h 490"/>
                <a:gd name="T26" fmla="*/ 412 w 673"/>
                <a:gd name="T27" fmla="*/ 6 h 490"/>
                <a:gd name="T28" fmla="*/ 427 w 673"/>
                <a:gd name="T29" fmla="*/ 32 h 490"/>
                <a:gd name="T30" fmla="*/ 408 w 673"/>
                <a:gd name="T31" fmla="*/ 78 h 490"/>
                <a:gd name="T32" fmla="*/ 408 w 673"/>
                <a:gd name="T33" fmla="*/ 99 h 490"/>
                <a:gd name="T34" fmla="*/ 439 w 673"/>
                <a:gd name="T35" fmla="*/ 115 h 490"/>
                <a:gd name="T36" fmla="*/ 463 w 673"/>
                <a:gd name="T37" fmla="*/ 107 h 490"/>
                <a:gd name="T38" fmla="*/ 463 w 673"/>
                <a:gd name="T39" fmla="*/ 152 h 490"/>
                <a:gd name="T40" fmla="*/ 435 w 673"/>
                <a:gd name="T41" fmla="*/ 202 h 490"/>
                <a:gd name="T42" fmla="*/ 402 w 673"/>
                <a:gd name="T43" fmla="*/ 269 h 490"/>
                <a:gd name="T44" fmla="*/ 379 w 673"/>
                <a:gd name="T45" fmla="*/ 303 h 490"/>
                <a:gd name="T46" fmla="*/ 361 w 673"/>
                <a:gd name="T47" fmla="*/ 322 h 490"/>
                <a:gd name="T48" fmla="*/ 306 w 673"/>
                <a:gd name="T49" fmla="*/ 354 h 490"/>
                <a:gd name="T50" fmla="*/ 262 w 673"/>
                <a:gd name="T51" fmla="*/ 329 h 490"/>
                <a:gd name="T52" fmla="*/ 217 w 673"/>
                <a:gd name="T53" fmla="*/ 352 h 490"/>
                <a:gd name="T54" fmla="*/ 148 w 673"/>
                <a:gd name="T55" fmla="*/ 325 h 490"/>
                <a:gd name="T56" fmla="*/ 150 w 673"/>
                <a:gd name="T57" fmla="*/ 274 h 490"/>
                <a:gd name="T58" fmla="*/ 118 w 673"/>
                <a:gd name="T59" fmla="*/ 263 h 490"/>
                <a:gd name="T60" fmla="*/ 93 w 673"/>
                <a:gd name="T61" fmla="*/ 263 h 490"/>
                <a:gd name="T62" fmla="*/ 82 w 673"/>
                <a:gd name="T63" fmla="*/ 225 h 490"/>
                <a:gd name="T64" fmla="*/ 103 w 673"/>
                <a:gd name="T65" fmla="*/ 220 h 490"/>
                <a:gd name="T66" fmla="*/ 102 w 673"/>
                <a:gd name="T67" fmla="*/ 188 h 490"/>
                <a:gd name="T68" fmla="*/ 40 w 673"/>
                <a:gd name="T69" fmla="*/ 163 h 490"/>
                <a:gd name="T70" fmla="*/ 11 w 673"/>
                <a:gd name="T71" fmla="*/ 163 h 490"/>
                <a:gd name="T72" fmla="*/ 2 w 673"/>
                <a:gd name="T73" fmla="*/ 136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4" name="Freeform 1071"/>
            <p:cNvSpPr>
              <a:spLocks/>
            </p:cNvSpPr>
            <p:nvPr/>
          </p:nvSpPr>
          <p:spPr bwMode="auto">
            <a:xfrm rot="356891">
              <a:off x="6584534" y="6099406"/>
              <a:ext cx="324432" cy="302428"/>
            </a:xfrm>
            <a:custGeom>
              <a:avLst/>
              <a:gdLst>
                <a:gd name="T0" fmla="*/ 152 w 214"/>
                <a:gd name="T1" fmla="*/ 24 h 199"/>
                <a:gd name="T2" fmla="*/ 123 w 214"/>
                <a:gd name="T3" fmla="*/ 75 h 199"/>
                <a:gd name="T4" fmla="*/ 123 w 214"/>
                <a:gd name="T5" fmla="*/ 96 h 199"/>
                <a:gd name="T6" fmla="*/ 68 w 214"/>
                <a:gd name="T7" fmla="*/ 141 h 199"/>
                <a:gd name="T8" fmla="*/ 10 w 214"/>
                <a:gd name="T9" fmla="*/ 123 h 199"/>
                <a:gd name="T10" fmla="*/ 0 w 214"/>
                <a:gd name="T11" fmla="*/ 80 h 199"/>
                <a:gd name="T12" fmla="*/ 4 w 214"/>
                <a:gd name="T13" fmla="*/ 61 h 199"/>
                <a:gd name="T14" fmla="*/ 33 w 214"/>
                <a:gd name="T15" fmla="*/ 30 h 199"/>
                <a:gd name="T16" fmla="*/ 44 w 214"/>
                <a:gd name="T17" fmla="*/ 20 h 199"/>
                <a:gd name="T18" fmla="*/ 96 w 214"/>
                <a:gd name="T19" fmla="*/ 11 h 199"/>
                <a:gd name="T20" fmla="*/ 119 w 214"/>
                <a:gd name="T21" fmla="*/ 9 h 199"/>
                <a:gd name="T22" fmla="*/ 127 w 214"/>
                <a:gd name="T23" fmla="*/ 0 h 199"/>
                <a:gd name="T24" fmla="*/ 144 w 214"/>
                <a:gd name="T25" fmla="*/ 4 h 199"/>
                <a:gd name="T26" fmla="*/ 152 w 214"/>
                <a:gd name="T27" fmla="*/ 24 h 199"/>
                <a:gd name="T28" fmla="*/ 152 w 214"/>
                <a:gd name="T29" fmla="*/ 2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5" name="Freeform 1072"/>
            <p:cNvSpPr>
              <a:spLocks/>
            </p:cNvSpPr>
            <p:nvPr/>
          </p:nvSpPr>
          <p:spPr bwMode="auto">
            <a:xfrm rot="356891">
              <a:off x="5139912" y="4655943"/>
              <a:ext cx="1165238" cy="1230106"/>
            </a:xfrm>
            <a:custGeom>
              <a:avLst/>
              <a:gdLst>
                <a:gd name="T0" fmla="*/ 472 w 773"/>
                <a:gd name="T1" fmla="*/ 91 h 806"/>
                <a:gd name="T2" fmla="*/ 436 w 773"/>
                <a:gd name="T3" fmla="*/ 101 h 806"/>
                <a:gd name="T4" fmla="*/ 419 w 773"/>
                <a:gd name="T5" fmla="*/ 72 h 806"/>
                <a:gd name="T6" fmla="*/ 410 w 773"/>
                <a:gd name="T7" fmla="*/ 51 h 806"/>
                <a:gd name="T8" fmla="*/ 382 w 773"/>
                <a:gd name="T9" fmla="*/ 52 h 806"/>
                <a:gd name="T10" fmla="*/ 369 w 773"/>
                <a:gd name="T11" fmla="*/ 75 h 806"/>
                <a:gd name="T12" fmla="*/ 369 w 773"/>
                <a:gd name="T13" fmla="*/ 102 h 806"/>
                <a:gd name="T14" fmla="*/ 337 w 773"/>
                <a:gd name="T15" fmla="*/ 202 h 806"/>
                <a:gd name="T16" fmla="*/ 310 w 773"/>
                <a:gd name="T17" fmla="*/ 210 h 806"/>
                <a:gd name="T18" fmla="*/ 259 w 773"/>
                <a:gd name="T19" fmla="*/ 224 h 806"/>
                <a:gd name="T20" fmla="*/ 184 w 773"/>
                <a:gd name="T21" fmla="*/ 101 h 806"/>
                <a:gd name="T22" fmla="*/ 158 w 773"/>
                <a:gd name="T23" fmla="*/ 82 h 806"/>
                <a:gd name="T24" fmla="*/ 153 w 773"/>
                <a:gd name="T25" fmla="*/ 52 h 806"/>
                <a:gd name="T26" fmla="*/ 116 w 773"/>
                <a:gd name="T27" fmla="*/ 72 h 806"/>
                <a:gd name="T28" fmla="*/ 101 w 773"/>
                <a:gd name="T29" fmla="*/ 0 h 806"/>
                <a:gd name="T30" fmla="*/ 75 w 773"/>
                <a:gd name="T31" fmla="*/ 29 h 806"/>
                <a:gd name="T32" fmla="*/ 72 w 773"/>
                <a:gd name="T33" fmla="*/ 74 h 806"/>
                <a:gd name="T34" fmla="*/ 55 w 773"/>
                <a:gd name="T35" fmla="*/ 66 h 806"/>
                <a:gd name="T36" fmla="*/ 55 w 773"/>
                <a:gd name="T37" fmla="*/ 118 h 806"/>
                <a:gd name="T38" fmla="*/ 75 w 773"/>
                <a:gd name="T39" fmla="*/ 125 h 806"/>
                <a:gd name="T40" fmla="*/ 74 w 773"/>
                <a:gd name="T41" fmla="*/ 239 h 806"/>
                <a:gd name="T42" fmla="*/ 12 w 773"/>
                <a:gd name="T43" fmla="*/ 313 h 806"/>
                <a:gd name="T44" fmla="*/ 0 w 773"/>
                <a:gd name="T45" fmla="*/ 333 h 806"/>
                <a:gd name="T46" fmla="*/ 2 w 773"/>
                <a:gd name="T47" fmla="*/ 378 h 806"/>
                <a:gd name="T48" fmla="*/ 35 w 773"/>
                <a:gd name="T49" fmla="*/ 374 h 806"/>
                <a:gd name="T50" fmla="*/ 72 w 773"/>
                <a:gd name="T51" fmla="*/ 388 h 806"/>
                <a:gd name="T52" fmla="*/ 82 w 773"/>
                <a:gd name="T53" fmla="*/ 428 h 806"/>
                <a:gd name="T54" fmla="*/ 112 w 773"/>
                <a:gd name="T55" fmla="*/ 438 h 806"/>
                <a:gd name="T56" fmla="*/ 110 w 773"/>
                <a:gd name="T57" fmla="*/ 463 h 806"/>
                <a:gd name="T58" fmla="*/ 99 w 773"/>
                <a:gd name="T59" fmla="*/ 504 h 806"/>
                <a:gd name="T60" fmla="*/ 121 w 773"/>
                <a:gd name="T61" fmla="*/ 513 h 806"/>
                <a:gd name="T62" fmla="*/ 144 w 773"/>
                <a:gd name="T63" fmla="*/ 532 h 806"/>
                <a:gd name="T64" fmla="*/ 185 w 773"/>
                <a:gd name="T65" fmla="*/ 559 h 806"/>
                <a:gd name="T66" fmla="*/ 226 w 773"/>
                <a:gd name="T67" fmla="*/ 546 h 806"/>
                <a:gd name="T68" fmla="*/ 229 w 773"/>
                <a:gd name="T69" fmla="*/ 574 h 806"/>
                <a:gd name="T70" fmla="*/ 255 w 773"/>
                <a:gd name="T71" fmla="*/ 579 h 806"/>
                <a:gd name="T72" fmla="*/ 266 w 773"/>
                <a:gd name="T73" fmla="*/ 577 h 806"/>
                <a:gd name="T74" fmla="*/ 256 w 773"/>
                <a:gd name="T75" fmla="*/ 504 h 806"/>
                <a:gd name="T76" fmla="*/ 289 w 773"/>
                <a:gd name="T77" fmla="*/ 490 h 806"/>
                <a:gd name="T78" fmla="*/ 310 w 773"/>
                <a:gd name="T79" fmla="*/ 472 h 806"/>
                <a:gd name="T80" fmla="*/ 361 w 773"/>
                <a:gd name="T81" fmla="*/ 472 h 806"/>
                <a:gd name="T82" fmla="*/ 384 w 773"/>
                <a:gd name="T83" fmla="*/ 470 h 806"/>
                <a:gd name="T84" fmla="*/ 405 w 773"/>
                <a:gd name="T85" fmla="*/ 485 h 806"/>
                <a:gd name="T86" fmla="*/ 422 w 773"/>
                <a:gd name="T87" fmla="*/ 464 h 806"/>
                <a:gd name="T88" fmla="*/ 445 w 773"/>
                <a:gd name="T89" fmla="*/ 465 h 806"/>
                <a:gd name="T90" fmla="*/ 475 w 773"/>
                <a:gd name="T91" fmla="*/ 430 h 806"/>
                <a:gd name="T92" fmla="*/ 506 w 773"/>
                <a:gd name="T93" fmla="*/ 437 h 806"/>
                <a:gd name="T94" fmla="*/ 529 w 773"/>
                <a:gd name="T95" fmla="*/ 411 h 806"/>
                <a:gd name="T96" fmla="*/ 540 w 773"/>
                <a:gd name="T97" fmla="*/ 387 h 806"/>
                <a:gd name="T98" fmla="*/ 481 w 773"/>
                <a:gd name="T99" fmla="*/ 366 h 806"/>
                <a:gd name="T100" fmla="*/ 457 w 773"/>
                <a:gd name="T101" fmla="*/ 350 h 806"/>
                <a:gd name="T102" fmla="*/ 431 w 773"/>
                <a:gd name="T103" fmla="*/ 332 h 806"/>
                <a:gd name="T104" fmla="*/ 439 w 773"/>
                <a:gd name="T105" fmla="*/ 284 h 806"/>
                <a:gd name="T106" fmla="*/ 436 w 773"/>
                <a:gd name="T107" fmla="*/ 196 h 806"/>
                <a:gd name="T108" fmla="*/ 390 w 773"/>
                <a:gd name="T109" fmla="*/ 199 h 806"/>
                <a:gd name="T110" fmla="*/ 382 w 773"/>
                <a:gd name="T111" fmla="*/ 167 h 806"/>
                <a:gd name="T112" fmla="*/ 392 w 773"/>
                <a:gd name="T113" fmla="*/ 136 h 806"/>
                <a:gd name="T114" fmla="*/ 419 w 773"/>
                <a:gd name="T115" fmla="*/ 134 h 806"/>
                <a:gd name="T116" fmla="*/ 467 w 773"/>
                <a:gd name="T117" fmla="*/ 134 h 806"/>
                <a:gd name="T118" fmla="*/ 477 w 773"/>
                <a:gd name="T119" fmla="*/ 107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6" name="Freeform 1073"/>
            <p:cNvSpPr>
              <a:spLocks/>
            </p:cNvSpPr>
            <p:nvPr/>
          </p:nvSpPr>
          <p:spPr bwMode="auto">
            <a:xfrm rot="356891">
              <a:off x="7280605" y="4604858"/>
              <a:ext cx="611495" cy="861415"/>
            </a:xfrm>
            <a:custGeom>
              <a:avLst/>
              <a:gdLst>
                <a:gd name="T0" fmla="*/ 6 w 404"/>
                <a:gd name="T1" fmla="*/ 89 h 566"/>
                <a:gd name="T2" fmla="*/ 25 w 404"/>
                <a:gd name="T3" fmla="*/ 125 h 566"/>
                <a:gd name="T4" fmla="*/ 26 w 404"/>
                <a:gd name="T5" fmla="*/ 144 h 566"/>
                <a:gd name="T6" fmla="*/ 16 w 404"/>
                <a:gd name="T7" fmla="*/ 163 h 566"/>
                <a:gd name="T8" fmla="*/ 4 w 404"/>
                <a:gd name="T9" fmla="*/ 174 h 566"/>
                <a:gd name="T10" fmla="*/ 0 w 404"/>
                <a:gd name="T11" fmla="*/ 210 h 566"/>
                <a:gd name="T12" fmla="*/ 4 w 404"/>
                <a:gd name="T13" fmla="*/ 214 h 566"/>
                <a:gd name="T14" fmla="*/ 12 w 404"/>
                <a:gd name="T15" fmla="*/ 211 h 566"/>
                <a:gd name="T16" fmla="*/ 16 w 404"/>
                <a:gd name="T17" fmla="*/ 214 h 566"/>
                <a:gd name="T18" fmla="*/ 16 w 404"/>
                <a:gd name="T19" fmla="*/ 236 h 566"/>
                <a:gd name="T20" fmla="*/ 26 w 404"/>
                <a:gd name="T21" fmla="*/ 261 h 566"/>
                <a:gd name="T22" fmla="*/ 37 w 404"/>
                <a:gd name="T23" fmla="*/ 265 h 566"/>
                <a:gd name="T24" fmla="*/ 38 w 404"/>
                <a:gd name="T25" fmla="*/ 304 h 566"/>
                <a:gd name="T26" fmla="*/ 33 w 404"/>
                <a:gd name="T27" fmla="*/ 330 h 566"/>
                <a:gd name="T28" fmla="*/ 38 w 404"/>
                <a:gd name="T29" fmla="*/ 341 h 566"/>
                <a:gd name="T30" fmla="*/ 50 w 404"/>
                <a:gd name="T31" fmla="*/ 353 h 566"/>
                <a:gd name="T32" fmla="*/ 81 w 404"/>
                <a:gd name="T33" fmla="*/ 345 h 566"/>
                <a:gd name="T34" fmla="*/ 87 w 404"/>
                <a:gd name="T35" fmla="*/ 356 h 566"/>
                <a:gd name="T36" fmla="*/ 77 w 404"/>
                <a:gd name="T37" fmla="*/ 369 h 566"/>
                <a:gd name="T38" fmla="*/ 62 w 404"/>
                <a:gd name="T39" fmla="*/ 392 h 566"/>
                <a:gd name="T40" fmla="*/ 62 w 404"/>
                <a:gd name="T41" fmla="*/ 399 h 566"/>
                <a:gd name="T42" fmla="*/ 70 w 404"/>
                <a:gd name="T43" fmla="*/ 406 h 566"/>
                <a:gd name="T44" fmla="*/ 134 w 404"/>
                <a:gd name="T45" fmla="*/ 381 h 566"/>
                <a:gd name="T46" fmla="*/ 155 w 404"/>
                <a:gd name="T47" fmla="*/ 392 h 566"/>
                <a:gd name="T48" fmla="*/ 161 w 404"/>
                <a:gd name="T49" fmla="*/ 387 h 566"/>
                <a:gd name="T50" fmla="*/ 155 w 404"/>
                <a:gd name="T51" fmla="*/ 372 h 566"/>
                <a:gd name="T52" fmla="*/ 157 w 404"/>
                <a:gd name="T53" fmla="*/ 365 h 566"/>
                <a:gd name="T54" fmla="*/ 166 w 404"/>
                <a:gd name="T55" fmla="*/ 305 h 566"/>
                <a:gd name="T56" fmla="*/ 175 w 404"/>
                <a:gd name="T57" fmla="*/ 292 h 566"/>
                <a:gd name="T58" fmla="*/ 179 w 404"/>
                <a:gd name="T59" fmla="*/ 276 h 566"/>
                <a:gd name="T60" fmla="*/ 191 w 404"/>
                <a:gd name="T61" fmla="*/ 252 h 566"/>
                <a:gd name="T62" fmla="*/ 184 w 404"/>
                <a:gd name="T63" fmla="*/ 243 h 566"/>
                <a:gd name="T64" fmla="*/ 185 w 404"/>
                <a:gd name="T65" fmla="*/ 222 h 566"/>
                <a:gd name="T66" fmla="*/ 212 w 404"/>
                <a:gd name="T67" fmla="*/ 191 h 566"/>
                <a:gd name="T68" fmla="*/ 210 w 404"/>
                <a:gd name="T69" fmla="*/ 171 h 566"/>
                <a:gd name="T70" fmla="*/ 227 w 404"/>
                <a:gd name="T71" fmla="*/ 142 h 566"/>
                <a:gd name="T72" fmla="*/ 244 w 404"/>
                <a:gd name="T73" fmla="*/ 146 h 566"/>
                <a:gd name="T74" fmla="*/ 278 w 404"/>
                <a:gd name="T75" fmla="*/ 120 h 566"/>
                <a:gd name="T76" fmla="*/ 285 w 404"/>
                <a:gd name="T77" fmla="*/ 107 h 566"/>
                <a:gd name="T78" fmla="*/ 263 w 404"/>
                <a:gd name="T79" fmla="*/ 66 h 566"/>
                <a:gd name="T80" fmla="*/ 250 w 404"/>
                <a:gd name="T81" fmla="*/ 46 h 566"/>
                <a:gd name="T82" fmla="*/ 259 w 404"/>
                <a:gd name="T83" fmla="*/ 36 h 566"/>
                <a:gd name="T84" fmla="*/ 246 w 404"/>
                <a:gd name="T85" fmla="*/ 24 h 566"/>
                <a:gd name="T86" fmla="*/ 214 w 404"/>
                <a:gd name="T87" fmla="*/ 24 h 566"/>
                <a:gd name="T88" fmla="*/ 199 w 404"/>
                <a:gd name="T89" fmla="*/ 8 h 566"/>
                <a:gd name="T90" fmla="*/ 173 w 404"/>
                <a:gd name="T91" fmla="*/ 35 h 566"/>
                <a:gd name="T92" fmla="*/ 164 w 404"/>
                <a:gd name="T93" fmla="*/ 30 h 566"/>
                <a:gd name="T94" fmla="*/ 175 w 404"/>
                <a:gd name="T95" fmla="*/ 10 h 566"/>
                <a:gd name="T96" fmla="*/ 173 w 404"/>
                <a:gd name="T97" fmla="*/ 4 h 566"/>
                <a:gd name="T98" fmla="*/ 164 w 404"/>
                <a:gd name="T99" fmla="*/ 0 h 566"/>
                <a:gd name="T100" fmla="*/ 134 w 404"/>
                <a:gd name="T101" fmla="*/ 17 h 566"/>
                <a:gd name="T102" fmla="*/ 107 w 404"/>
                <a:gd name="T103" fmla="*/ 25 h 566"/>
                <a:gd name="T104" fmla="*/ 87 w 404"/>
                <a:gd name="T105" fmla="*/ 24 h 566"/>
                <a:gd name="T106" fmla="*/ 45 w 404"/>
                <a:gd name="T107" fmla="*/ 65 h 566"/>
                <a:gd name="T108" fmla="*/ 21 w 404"/>
                <a:gd name="T109" fmla="*/ 73 h 566"/>
                <a:gd name="T110" fmla="*/ 6 w 404"/>
                <a:gd name="T111" fmla="*/ 89 h 566"/>
                <a:gd name="T112" fmla="*/ 6 w 404"/>
                <a:gd name="T113" fmla="*/ 89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7" name="Freeform 1074"/>
            <p:cNvSpPr>
              <a:spLocks/>
            </p:cNvSpPr>
            <p:nvPr/>
          </p:nvSpPr>
          <p:spPr bwMode="auto">
            <a:xfrm rot="356891">
              <a:off x="6661813" y="4626818"/>
              <a:ext cx="699821" cy="800250"/>
            </a:xfrm>
            <a:custGeom>
              <a:avLst/>
              <a:gdLst>
                <a:gd name="T0" fmla="*/ 277 w 465"/>
                <a:gd name="T1" fmla="*/ 47 h 524"/>
                <a:gd name="T2" fmla="*/ 271 w 465"/>
                <a:gd name="T3" fmla="*/ 13 h 524"/>
                <a:gd name="T4" fmla="*/ 247 w 465"/>
                <a:gd name="T5" fmla="*/ 19 h 524"/>
                <a:gd name="T6" fmla="*/ 229 w 465"/>
                <a:gd name="T7" fmla="*/ 31 h 524"/>
                <a:gd name="T8" fmla="*/ 213 w 465"/>
                <a:gd name="T9" fmla="*/ 18 h 524"/>
                <a:gd name="T10" fmla="*/ 183 w 465"/>
                <a:gd name="T11" fmla="*/ 22 h 524"/>
                <a:gd name="T12" fmla="*/ 88 w 465"/>
                <a:gd name="T13" fmla="*/ 0 h 524"/>
                <a:gd name="T14" fmla="*/ 94 w 465"/>
                <a:gd name="T15" fmla="*/ 25 h 524"/>
                <a:gd name="T16" fmla="*/ 51 w 465"/>
                <a:gd name="T17" fmla="*/ 25 h 524"/>
                <a:gd name="T18" fmla="*/ 15 w 465"/>
                <a:gd name="T19" fmla="*/ 72 h 524"/>
                <a:gd name="T20" fmla="*/ 30 w 465"/>
                <a:gd name="T21" fmla="*/ 181 h 524"/>
                <a:gd name="T22" fmla="*/ 4 w 465"/>
                <a:gd name="T23" fmla="*/ 221 h 524"/>
                <a:gd name="T24" fmla="*/ 40 w 465"/>
                <a:gd name="T25" fmla="*/ 227 h 524"/>
                <a:gd name="T26" fmla="*/ 46 w 465"/>
                <a:gd name="T27" fmla="*/ 295 h 524"/>
                <a:gd name="T28" fmla="*/ 78 w 465"/>
                <a:gd name="T29" fmla="*/ 277 h 524"/>
                <a:gd name="T30" fmla="*/ 89 w 465"/>
                <a:gd name="T31" fmla="*/ 293 h 524"/>
                <a:gd name="T32" fmla="*/ 120 w 465"/>
                <a:gd name="T33" fmla="*/ 271 h 524"/>
                <a:gd name="T34" fmla="*/ 151 w 465"/>
                <a:gd name="T35" fmla="*/ 271 h 524"/>
                <a:gd name="T36" fmla="*/ 166 w 465"/>
                <a:gd name="T37" fmla="*/ 297 h 524"/>
                <a:gd name="T38" fmla="*/ 148 w 465"/>
                <a:gd name="T39" fmla="*/ 342 h 524"/>
                <a:gd name="T40" fmla="*/ 148 w 465"/>
                <a:gd name="T41" fmla="*/ 363 h 524"/>
                <a:gd name="T42" fmla="*/ 178 w 465"/>
                <a:gd name="T43" fmla="*/ 379 h 524"/>
                <a:gd name="T44" fmla="*/ 201 w 465"/>
                <a:gd name="T45" fmla="*/ 371 h 524"/>
                <a:gd name="T46" fmla="*/ 213 w 465"/>
                <a:gd name="T47" fmla="*/ 342 h 524"/>
                <a:gd name="T48" fmla="*/ 235 w 465"/>
                <a:gd name="T49" fmla="*/ 338 h 524"/>
                <a:gd name="T50" fmla="*/ 265 w 465"/>
                <a:gd name="T51" fmla="*/ 341 h 524"/>
                <a:gd name="T52" fmla="*/ 260 w 465"/>
                <a:gd name="T53" fmla="*/ 322 h 524"/>
                <a:gd name="T54" fmla="*/ 307 w 465"/>
                <a:gd name="T55" fmla="*/ 315 h 524"/>
                <a:gd name="T56" fmla="*/ 317 w 465"/>
                <a:gd name="T57" fmla="*/ 293 h 524"/>
                <a:gd name="T58" fmla="*/ 320 w 465"/>
                <a:gd name="T59" fmla="*/ 228 h 524"/>
                <a:gd name="T60" fmla="*/ 301 w 465"/>
                <a:gd name="T61" fmla="*/ 199 h 524"/>
                <a:gd name="T62" fmla="*/ 297 w 465"/>
                <a:gd name="T63" fmla="*/ 173 h 524"/>
                <a:gd name="T64" fmla="*/ 284 w 465"/>
                <a:gd name="T65" fmla="*/ 172 h 524"/>
                <a:gd name="T66" fmla="*/ 301 w 465"/>
                <a:gd name="T67" fmla="*/ 125 h 524"/>
                <a:gd name="T68" fmla="*/ 308 w 465"/>
                <a:gd name="T69" fmla="*/ 86 h 524"/>
                <a:gd name="T70" fmla="*/ 291 w 465"/>
                <a:gd name="T71" fmla="*/ 50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8" name="Freeform 1075"/>
            <p:cNvSpPr>
              <a:spLocks/>
            </p:cNvSpPr>
            <p:nvPr/>
          </p:nvSpPr>
          <p:spPr bwMode="auto">
            <a:xfrm rot="356891">
              <a:off x="5976673" y="4714860"/>
              <a:ext cx="781355" cy="700005"/>
            </a:xfrm>
            <a:custGeom>
              <a:avLst/>
              <a:gdLst>
                <a:gd name="T0" fmla="*/ 100 w 520"/>
                <a:gd name="T1" fmla="*/ 110 h 459"/>
                <a:gd name="T2" fmla="*/ 91 w 520"/>
                <a:gd name="T3" fmla="*/ 137 h 459"/>
                <a:gd name="T4" fmla="*/ 75 w 520"/>
                <a:gd name="T5" fmla="*/ 143 h 459"/>
                <a:gd name="T6" fmla="*/ 42 w 520"/>
                <a:gd name="T7" fmla="*/ 137 h 459"/>
                <a:gd name="T8" fmla="*/ 35 w 520"/>
                <a:gd name="T9" fmla="*/ 145 h 459"/>
                <a:gd name="T10" fmla="*/ 17 w 520"/>
                <a:gd name="T11" fmla="*/ 138 h 459"/>
                <a:gd name="T12" fmla="*/ 0 w 520"/>
                <a:gd name="T13" fmla="*/ 163 h 459"/>
                <a:gd name="T14" fmla="*/ 8 w 520"/>
                <a:gd name="T15" fmla="*/ 171 h 459"/>
                <a:gd name="T16" fmla="*/ 8 w 520"/>
                <a:gd name="T17" fmla="*/ 187 h 459"/>
                <a:gd name="T18" fmla="*/ 15 w 520"/>
                <a:gd name="T19" fmla="*/ 201 h 459"/>
                <a:gd name="T20" fmla="*/ 49 w 520"/>
                <a:gd name="T21" fmla="*/ 190 h 459"/>
                <a:gd name="T22" fmla="*/ 58 w 520"/>
                <a:gd name="T23" fmla="*/ 200 h 459"/>
                <a:gd name="T24" fmla="*/ 44 w 520"/>
                <a:gd name="T25" fmla="*/ 267 h 459"/>
                <a:gd name="T26" fmla="*/ 64 w 520"/>
                <a:gd name="T27" fmla="*/ 287 h 459"/>
                <a:gd name="T28" fmla="*/ 58 w 520"/>
                <a:gd name="T29" fmla="*/ 327 h 459"/>
                <a:gd name="T30" fmla="*/ 78 w 520"/>
                <a:gd name="T31" fmla="*/ 328 h 459"/>
                <a:gd name="T32" fmla="*/ 98 w 520"/>
                <a:gd name="T33" fmla="*/ 307 h 459"/>
                <a:gd name="T34" fmla="*/ 107 w 520"/>
                <a:gd name="T35" fmla="*/ 313 h 459"/>
                <a:gd name="T36" fmla="*/ 148 w 520"/>
                <a:gd name="T37" fmla="*/ 331 h 459"/>
                <a:gd name="T38" fmla="*/ 157 w 520"/>
                <a:gd name="T39" fmla="*/ 327 h 459"/>
                <a:gd name="T40" fmla="*/ 158 w 520"/>
                <a:gd name="T41" fmla="*/ 311 h 459"/>
                <a:gd name="T42" fmla="*/ 165 w 520"/>
                <a:gd name="T43" fmla="*/ 302 h 459"/>
                <a:gd name="T44" fmla="*/ 223 w 520"/>
                <a:gd name="T45" fmla="*/ 264 h 459"/>
                <a:gd name="T46" fmla="*/ 234 w 520"/>
                <a:gd name="T47" fmla="*/ 277 h 459"/>
                <a:gd name="T48" fmla="*/ 268 w 520"/>
                <a:gd name="T49" fmla="*/ 287 h 459"/>
                <a:gd name="T50" fmla="*/ 288 w 520"/>
                <a:gd name="T51" fmla="*/ 261 h 459"/>
                <a:gd name="T52" fmla="*/ 296 w 520"/>
                <a:gd name="T53" fmla="*/ 267 h 459"/>
                <a:gd name="T54" fmla="*/ 311 w 520"/>
                <a:gd name="T55" fmla="*/ 267 h 459"/>
                <a:gd name="T56" fmla="*/ 311 w 520"/>
                <a:gd name="T57" fmla="*/ 259 h 459"/>
                <a:gd name="T58" fmla="*/ 329 w 520"/>
                <a:gd name="T59" fmla="*/ 252 h 459"/>
                <a:gd name="T60" fmla="*/ 329 w 520"/>
                <a:gd name="T61" fmla="*/ 246 h 459"/>
                <a:gd name="T62" fmla="*/ 336 w 520"/>
                <a:gd name="T63" fmla="*/ 238 h 459"/>
                <a:gd name="T64" fmla="*/ 341 w 520"/>
                <a:gd name="T65" fmla="*/ 240 h 459"/>
                <a:gd name="T66" fmla="*/ 359 w 520"/>
                <a:gd name="T67" fmla="*/ 221 h 459"/>
                <a:gd name="T68" fmla="*/ 344 w 520"/>
                <a:gd name="T69" fmla="*/ 192 h 459"/>
                <a:gd name="T70" fmla="*/ 351 w 520"/>
                <a:gd name="T71" fmla="*/ 152 h 459"/>
                <a:gd name="T72" fmla="*/ 342 w 520"/>
                <a:gd name="T73" fmla="*/ 138 h 459"/>
                <a:gd name="T74" fmla="*/ 315 w 520"/>
                <a:gd name="T75" fmla="*/ 147 h 459"/>
                <a:gd name="T76" fmla="*/ 312 w 520"/>
                <a:gd name="T77" fmla="*/ 143 h 459"/>
                <a:gd name="T78" fmla="*/ 342 w 520"/>
                <a:gd name="T79" fmla="*/ 107 h 459"/>
                <a:gd name="T80" fmla="*/ 329 w 520"/>
                <a:gd name="T81" fmla="*/ 51 h 459"/>
                <a:gd name="T82" fmla="*/ 309 w 520"/>
                <a:gd name="T83" fmla="*/ 67 h 459"/>
                <a:gd name="T84" fmla="*/ 291 w 520"/>
                <a:gd name="T85" fmla="*/ 48 h 459"/>
                <a:gd name="T86" fmla="*/ 274 w 520"/>
                <a:gd name="T87" fmla="*/ 24 h 459"/>
                <a:gd name="T88" fmla="*/ 273 w 520"/>
                <a:gd name="T89" fmla="*/ 10 h 459"/>
                <a:gd name="T90" fmla="*/ 261 w 520"/>
                <a:gd name="T91" fmla="*/ 6 h 459"/>
                <a:gd name="T92" fmla="*/ 248 w 520"/>
                <a:gd name="T93" fmla="*/ 12 h 459"/>
                <a:gd name="T94" fmla="*/ 225 w 520"/>
                <a:gd name="T95" fmla="*/ 0 h 459"/>
                <a:gd name="T96" fmla="*/ 213 w 520"/>
                <a:gd name="T97" fmla="*/ 28 h 459"/>
                <a:gd name="T98" fmla="*/ 195 w 520"/>
                <a:gd name="T99" fmla="*/ 29 h 459"/>
                <a:gd name="T100" fmla="*/ 180 w 520"/>
                <a:gd name="T101" fmla="*/ 51 h 459"/>
                <a:gd name="T102" fmla="*/ 172 w 520"/>
                <a:gd name="T103" fmla="*/ 46 h 459"/>
                <a:gd name="T104" fmla="*/ 158 w 520"/>
                <a:gd name="T105" fmla="*/ 51 h 459"/>
                <a:gd name="T106" fmla="*/ 136 w 520"/>
                <a:gd name="T107" fmla="*/ 39 h 459"/>
                <a:gd name="T108" fmla="*/ 119 w 520"/>
                <a:gd name="T109" fmla="*/ 59 h 459"/>
                <a:gd name="T110" fmla="*/ 119 w 520"/>
                <a:gd name="T111" fmla="*/ 68 h 459"/>
                <a:gd name="T112" fmla="*/ 152 w 520"/>
                <a:gd name="T113" fmla="*/ 89 h 459"/>
                <a:gd name="T114" fmla="*/ 160 w 520"/>
                <a:gd name="T115" fmla="*/ 102 h 459"/>
                <a:gd name="T116" fmla="*/ 136 w 520"/>
                <a:gd name="T117" fmla="*/ 111 h 459"/>
                <a:gd name="T118" fmla="*/ 100 w 520"/>
                <a:gd name="T119" fmla="*/ 110 h 459"/>
                <a:gd name="T120" fmla="*/ 100 w 520"/>
                <a:gd name="T121" fmla="*/ 110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solidFill>
              <a:srgbClr val="AFB668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39" name="Freeform 1076"/>
            <p:cNvSpPr>
              <a:spLocks/>
            </p:cNvSpPr>
            <p:nvPr/>
          </p:nvSpPr>
          <p:spPr bwMode="auto">
            <a:xfrm rot="356891">
              <a:off x="7850676" y="4416444"/>
              <a:ext cx="492593" cy="582772"/>
            </a:xfrm>
            <a:custGeom>
              <a:avLst/>
              <a:gdLst>
                <a:gd name="T0" fmla="*/ 164 w 327"/>
                <a:gd name="T1" fmla="*/ 264 h 381"/>
                <a:gd name="T2" fmla="*/ 129 w 327"/>
                <a:gd name="T3" fmla="*/ 277 h 381"/>
                <a:gd name="T4" fmla="*/ 109 w 327"/>
                <a:gd name="T5" fmla="*/ 256 h 381"/>
                <a:gd name="T6" fmla="*/ 97 w 327"/>
                <a:gd name="T7" fmla="*/ 274 h 381"/>
                <a:gd name="T8" fmla="*/ 74 w 327"/>
                <a:gd name="T9" fmla="*/ 274 h 381"/>
                <a:gd name="T10" fmla="*/ 65 w 327"/>
                <a:gd name="T11" fmla="*/ 254 h 381"/>
                <a:gd name="T12" fmla="*/ 54 w 327"/>
                <a:gd name="T13" fmla="*/ 224 h 381"/>
                <a:gd name="T14" fmla="*/ 35 w 327"/>
                <a:gd name="T15" fmla="*/ 223 h 381"/>
                <a:gd name="T16" fmla="*/ 13 w 327"/>
                <a:gd name="T17" fmla="*/ 180 h 381"/>
                <a:gd name="T18" fmla="*/ 0 w 327"/>
                <a:gd name="T19" fmla="*/ 158 h 381"/>
                <a:gd name="T20" fmla="*/ 10 w 327"/>
                <a:gd name="T21" fmla="*/ 149 h 381"/>
                <a:gd name="T22" fmla="*/ 13 w 327"/>
                <a:gd name="T23" fmla="*/ 145 h 381"/>
                <a:gd name="T24" fmla="*/ 36 w 327"/>
                <a:gd name="T25" fmla="*/ 111 h 381"/>
                <a:gd name="T26" fmla="*/ 35 w 327"/>
                <a:gd name="T27" fmla="*/ 85 h 381"/>
                <a:gd name="T28" fmla="*/ 42 w 327"/>
                <a:gd name="T29" fmla="*/ 72 h 381"/>
                <a:gd name="T30" fmla="*/ 59 w 327"/>
                <a:gd name="T31" fmla="*/ 69 h 381"/>
                <a:gd name="T32" fmla="*/ 65 w 327"/>
                <a:gd name="T33" fmla="*/ 61 h 381"/>
                <a:gd name="T34" fmla="*/ 59 w 327"/>
                <a:gd name="T35" fmla="*/ 48 h 381"/>
                <a:gd name="T36" fmla="*/ 68 w 327"/>
                <a:gd name="T37" fmla="*/ 35 h 381"/>
                <a:gd name="T38" fmla="*/ 68 w 327"/>
                <a:gd name="T39" fmla="*/ 10 h 381"/>
                <a:gd name="T40" fmla="*/ 80 w 327"/>
                <a:gd name="T41" fmla="*/ 4 h 381"/>
                <a:gd name="T42" fmla="*/ 101 w 327"/>
                <a:gd name="T43" fmla="*/ 15 h 381"/>
                <a:gd name="T44" fmla="*/ 129 w 327"/>
                <a:gd name="T45" fmla="*/ 21 h 381"/>
                <a:gd name="T46" fmla="*/ 146 w 327"/>
                <a:gd name="T47" fmla="*/ 0 h 381"/>
                <a:gd name="T48" fmla="*/ 168 w 327"/>
                <a:gd name="T49" fmla="*/ 18 h 381"/>
                <a:gd name="T50" fmla="*/ 158 w 327"/>
                <a:gd name="T51" fmla="*/ 26 h 381"/>
                <a:gd name="T52" fmla="*/ 146 w 327"/>
                <a:gd name="T53" fmla="*/ 43 h 381"/>
                <a:gd name="T54" fmla="*/ 129 w 327"/>
                <a:gd name="T55" fmla="*/ 48 h 381"/>
                <a:gd name="T56" fmla="*/ 123 w 327"/>
                <a:gd name="T57" fmla="*/ 53 h 381"/>
                <a:gd name="T58" fmla="*/ 140 w 327"/>
                <a:gd name="T59" fmla="*/ 62 h 381"/>
                <a:gd name="T60" fmla="*/ 170 w 327"/>
                <a:gd name="T61" fmla="*/ 48 h 381"/>
                <a:gd name="T62" fmla="*/ 221 w 327"/>
                <a:gd name="T63" fmla="*/ 70 h 381"/>
                <a:gd name="T64" fmla="*/ 227 w 327"/>
                <a:gd name="T65" fmla="*/ 115 h 381"/>
                <a:gd name="T66" fmla="*/ 206 w 327"/>
                <a:gd name="T67" fmla="*/ 115 h 381"/>
                <a:gd name="T68" fmla="*/ 204 w 327"/>
                <a:gd name="T69" fmla="*/ 129 h 381"/>
                <a:gd name="T70" fmla="*/ 215 w 327"/>
                <a:gd name="T71" fmla="*/ 148 h 381"/>
                <a:gd name="T72" fmla="*/ 206 w 327"/>
                <a:gd name="T73" fmla="*/ 158 h 381"/>
                <a:gd name="T74" fmla="*/ 217 w 327"/>
                <a:gd name="T75" fmla="*/ 176 h 381"/>
                <a:gd name="T76" fmla="*/ 200 w 327"/>
                <a:gd name="T77" fmla="*/ 198 h 381"/>
                <a:gd name="T78" fmla="*/ 192 w 327"/>
                <a:gd name="T79" fmla="*/ 187 h 381"/>
                <a:gd name="T80" fmla="*/ 168 w 327"/>
                <a:gd name="T81" fmla="*/ 254 h 381"/>
                <a:gd name="T82" fmla="*/ 164 w 327"/>
                <a:gd name="T83" fmla="*/ 264 h 381"/>
                <a:gd name="T84" fmla="*/ 164 w 327"/>
                <a:gd name="T85" fmla="*/ 264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0" name="Freeform 1077"/>
            <p:cNvSpPr>
              <a:spLocks/>
            </p:cNvSpPr>
            <p:nvPr/>
          </p:nvSpPr>
          <p:spPr bwMode="auto">
            <a:xfrm rot="356891">
              <a:off x="7425226" y="3948355"/>
              <a:ext cx="613194" cy="742482"/>
            </a:xfrm>
            <a:custGeom>
              <a:avLst/>
              <a:gdLst>
                <a:gd name="T0" fmla="*/ 68 w 406"/>
                <a:gd name="T1" fmla="*/ 0 h 488"/>
                <a:gd name="T2" fmla="*/ 116 w 406"/>
                <a:gd name="T3" fmla="*/ 30 h 488"/>
                <a:gd name="T4" fmla="*/ 155 w 406"/>
                <a:gd name="T5" fmla="*/ 47 h 488"/>
                <a:gd name="T6" fmla="*/ 174 w 406"/>
                <a:gd name="T7" fmla="*/ 50 h 488"/>
                <a:gd name="T8" fmla="*/ 183 w 406"/>
                <a:gd name="T9" fmla="*/ 93 h 488"/>
                <a:gd name="T10" fmla="*/ 213 w 406"/>
                <a:gd name="T11" fmla="*/ 111 h 488"/>
                <a:gd name="T12" fmla="*/ 237 w 406"/>
                <a:gd name="T13" fmla="*/ 96 h 488"/>
                <a:gd name="T14" fmla="*/ 245 w 406"/>
                <a:gd name="T15" fmla="*/ 120 h 488"/>
                <a:gd name="T16" fmla="*/ 217 w 406"/>
                <a:gd name="T17" fmla="*/ 135 h 488"/>
                <a:gd name="T18" fmla="*/ 205 w 406"/>
                <a:gd name="T19" fmla="*/ 159 h 488"/>
                <a:gd name="T20" fmla="*/ 237 w 406"/>
                <a:gd name="T21" fmla="*/ 188 h 488"/>
                <a:gd name="T22" fmla="*/ 285 w 406"/>
                <a:gd name="T23" fmla="*/ 211 h 488"/>
                <a:gd name="T24" fmla="*/ 275 w 406"/>
                <a:gd name="T25" fmla="*/ 250 h 488"/>
                <a:gd name="T26" fmla="*/ 276 w 406"/>
                <a:gd name="T27" fmla="*/ 271 h 488"/>
                <a:gd name="T28" fmla="*/ 251 w 406"/>
                <a:gd name="T29" fmla="*/ 286 h 488"/>
                <a:gd name="T30" fmla="*/ 229 w 406"/>
                <a:gd name="T31" fmla="*/ 346 h 488"/>
                <a:gd name="T32" fmla="*/ 213 w 406"/>
                <a:gd name="T33" fmla="*/ 337 h 488"/>
                <a:gd name="T34" fmla="*/ 165 w 406"/>
                <a:gd name="T35" fmla="*/ 321 h 488"/>
                <a:gd name="T36" fmla="*/ 130 w 406"/>
                <a:gd name="T37" fmla="*/ 343 h 488"/>
                <a:gd name="T38" fmla="*/ 140 w 406"/>
                <a:gd name="T39" fmla="*/ 316 h 488"/>
                <a:gd name="T40" fmla="*/ 99 w 406"/>
                <a:gd name="T41" fmla="*/ 330 h 488"/>
                <a:gd name="T42" fmla="*/ 79 w 406"/>
                <a:gd name="T43" fmla="*/ 256 h 488"/>
                <a:gd name="T44" fmla="*/ 60 w 406"/>
                <a:gd name="T45" fmla="*/ 244 h 488"/>
                <a:gd name="T46" fmla="*/ 46 w 406"/>
                <a:gd name="T47" fmla="*/ 207 h 488"/>
                <a:gd name="T48" fmla="*/ 64 w 406"/>
                <a:gd name="T49" fmla="*/ 182 h 488"/>
                <a:gd name="T50" fmla="*/ 53 w 406"/>
                <a:gd name="T51" fmla="*/ 147 h 488"/>
                <a:gd name="T52" fmla="*/ 17 w 406"/>
                <a:gd name="T53" fmla="*/ 143 h 488"/>
                <a:gd name="T54" fmla="*/ 17 w 406"/>
                <a:gd name="T55" fmla="*/ 108 h 488"/>
                <a:gd name="T56" fmla="*/ 32 w 406"/>
                <a:gd name="T57" fmla="*/ 80 h 488"/>
                <a:gd name="T58" fmla="*/ 37 w 406"/>
                <a:gd name="T59" fmla="*/ 42 h 488"/>
                <a:gd name="T60" fmla="*/ 60 w 406"/>
                <a:gd name="T61" fmla="*/ 65 h 488"/>
                <a:gd name="T62" fmla="*/ 85 w 406"/>
                <a:gd name="T63" fmla="*/ 45 h 488"/>
                <a:gd name="T64" fmla="*/ 60 w 406"/>
                <a:gd name="T65" fmla="*/ 17 h 488"/>
                <a:gd name="T66" fmla="*/ 56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solidFill>
              <a:srgbClr val="FEAB4E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1" name="Freeform 1078"/>
            <p:cNvSpPr>
              <a:spLocks/>
            </p:cNvSpPr>
            <p:nvPr/>
          </p:nvSpPr>
          <p:spPr bwMode="auto">
            <a:xfrm rot="356891">
              <a:off x="8201370" y="4356552"/>
              <a:ext cx="108710" cy="113836"/>
            </a:xfrm>
            <a:custGeom>
              <a:avLst/>
              <a:gdLst>
                <a:gd name="T0" fmla="*/ 19 w 73"/>
                <a:gd name="T1" fmla="*/ 51 h 76"/>
                <a:gd name="T2" fmla="*/ 0 w 73"/>
                <a:gd name="T3" fmla="*/ 34 h 76"/>
                <a:gd name="T4" fmla="*/ 9 w 73"/>
                <a:gd name="T5" fmla="*/ 23 h 76"/>
                <a:gd name="T6" fmla="*/ 16 w 73"/>
                <a:gd name="T7" fmla="*/ 0 h 76"/>
                <a:gd name="T8" fmla="*/ 38 w 73"/>
                <a:gd name="T9" fmla="*/ 9 h 76"/>
                <a:gd name="T10" fmla="*/ 48 w 73"/>
                <a:gd name="T11" fmla="*/ 24 h 76"/>
                <a:gd name="T12" fmla="*/ 40 w 73"/>
                <a:gd name="T13" fmla="*/ 34 h 76"/>
                <a:gd name="T14" fmla="*/ 19 w 73"/>
                <a:gd name="T15" fmla="*/ 51 h 76"/>
                <a:gd name="T16" fmla="*/ 19 w 73"/>
                <a:gd name="T17" fmla="*/ 5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2" name="Freeform 1079"/>
            <p:cNvSpPr>
              <a:spLocks/>
            </p:cNvSpPr>
            <p:nvPr/>
          </p:nvSpPr>
          <p:spPr bwMode="auto">
            <a:xfrm rot="356891">
              <a:off x="7589945" y="3858013"/>
              <a:ext cx="721903" cy="586168"/>
            </a:xfrm>
            <a:custGeom>
              <a:avLst/>
              <a:gdLst>
                <a:gd name="T0" fmla="*/ 312 w 478"/>
                <a:gd name="T1" fmla="*/ 219 h 385"/>
                <a:gd name="T2" fmla="*/ 304 w 478"/>
                <a:gd name="T3" fmla="*/ 243 h 385"/>
                <a:gd name="T4" fmla="*/ 295 w 478"/>
                <a:gd name="T5" fmla="*/ 255 h 385"/>
                <a:gd name="T6" fmla="*/ 277 w 478"/>
                <a:gd name="T7" fmla="*/ 276 h 385"/>
                <a:gd name="T8" fmla="*/ 251 w 478"/>
                <a:gd name="T9" fmla="*/ 272 h 385"/>
                <a:gd name="T10" fmla="*/ 229 w 478"/>
                <a:gd name="T11" fmla="*/ 259 h 385"/>
                <a:gd name="T12" fmla="*/ 217 w 478"/>
                <a:gd name="T13" fmla="*/ 266 h 385"/>
                <a:gd name="T14" fmla="*/ 170 w 478"/>
                <a:gd name="T15" fmla="*/ 260 h 385"/>
                <a:gd name="T16" fmla="*/ 169 w 478"/>
                <a:gd name="T17" fmla="*/ 241 h 385"/>
                <a:gd name="T18" fmla="*/ 146 w 478"/>
                <a:gd name="T19" fmla="*/ 225 h 385"/>
                <a:gd name="T20" fmla="*/ 138 w 478"/>
                <a:gd name="T21" fmla="*/ 211 h 385"/>
                <a:gd name="T22" fmla="*/ 148 w 478"/>
                <a:gd name="T23" fmla="*/ 197 h 385"/>
                <a:gd name="T24" fmla="*/ 148 w 478"/>
                <a:gd name="T25" fmla="*/ 189 h 385"/>
                <a:gd name="T26" fmla="*/ 148 w 478"/>
                <a:gd name="T27" fmla="*/ 177 h 385"/>
                <a:gd name="T28" fmla="*/ 176 w 478"/>
                <a:gd name="T29" fmla="*/ 174 h 385"/>
                <a:gd name="T30" fmla="*/ 178 w 478"/>
                <a:gd name="T31" fmla="*/ 161 h 385"/>
                <a:gd name="T32" fmla="*/ 169 w 478"/>
                <a:gd name="T33" fmla="*/ 149 h 385"/>
                <a:gd name="T34" fmla="*/ 155 w 478"/>
                <a:gd name="T35" fmla="*/ 148 h 385"/>
                <a:gd name="T36" fmla="*/ 146 w 478"/>
                <a:gd name="T37" fmla="*/ 163 h 385"/>
                <a:gd name="T38" fmla="*/ 124 w 478"/>
                <a:gd name="T39" fmla="*/ 159 h 385"/>
                <a:gd name="T40" fmla="*/ 116 w 478"/>
                <a:gd name="T41" fmla="*/ 145 h 385"/>
                <a:gd name="T42" fmla="*/ 101 w 478"/>
                <a:gd name="T43" fmla="*/ 136 h 385"/>
                <a:gd name="T44" fmla="*/ 105 w 478"/>
                <a:gd name="T45" fmla="*/ 102 h 385"/>
                <a:gd name="T46" fmla="*/ 103 w 478"/>
                <a:gd name="T47" fmla="*/ 97 h 385"/>
                <a:gd name="T48" fmla="*/ 87 w 478"/>
                <a:gd name="T49" fmla="*/ 100 h 385"/>
                <a:gd name="T50" fmla="*/ 76 w 478"/>
                <a:gd name="T51" fmla="*/ 90 h 385"/>
                <a:gd name="T52" fmla="*/ 48 w 478"/>
                <a:gd name="T53" fmla="*/ 82 h 385"/>
                <a:gd name="T54" fmla="*/ 34 w 478"/>
                <a:gd name="T55" fmla="*/ 65 h 385"/>
                <a:gd name="T56" fmla="*/ 0 w 478"/>
                <a:gd name="T57" fmla="*/ 52 h 385"/>
                <a:gd name="T58" fmla="*/ 4 w 478"/>
                <a:gd name="T59" fmla="*/ 36 h 385"/>
                <a:gd name="T60" fmla="*/ 17 w 478"/>
                <a:gd name="T61" fmla="*/ 30 h 385"/>
                <a:gd name="T62" fmla="*/ 41 w 478"/>
                <a:gd name="T63" fmla="*/ 52 h 385"/>
                <a:gd name="T64" fmla="*/ 48 w 478"/>
                <a:gd name="T65" fmla="*/ 52 h 385"/>
                <a:gd name="T66" fmla="*/ 72 w 478"/>
                <a:gd name="T67" fmla="*/ 49 h 385"/>
                <a:gd name="T68" fmla="*/ 85 w 478"/>
                <a:gd name="T69" fmla="*/ 38 h 385"/>
                <a:gd name="T70" fmla="*/ 104 w 478"/>
                <a:gd name="T71" fmla="*/ 53 h 385"/>
                <a:gd name="T72" fmla="*/ 112 w 478"/>
                <a:gd name="T73" fmla="*/ 39 h 385"/>
                <a:gd name="T74" fmla="*/ 114 w 478"/>
                <a:gd name="T75" fmla="*/ 31 h 385"/>
                <a:gd name="T76" fmla="*/ 130 w 478"/>
                <a:gd name="T77" fmla="*/ 22 h 385"/>
                <a:gd name="T78" fmla="*/ 132 w 478"/>
                <a:gd name="T79" fmla="*/ 4 h 385"/>
                <a:gd name="T80" fmla="*/ 148 w 478"/>
                <a:gd name="T81" fmla="*/ 0 h 385"/>
                <a:gd name="T82" fmla="*/ 188 w 478"/>
                <a:gd name="T83" fmla="*/ 26 h 385"/>
                <a:gd name="T84" fmla="*/ 215 w 478"/>
                <a:gd name="T85" fmla="*/ 38 h 385"/>
                <a:gd name="T86" fmla="*/ 269 w 478"/>
                <a:gd name="T87" fmla="*/ 128 h 385"/>
                <a:gd name="T88" fmla="*/ 266 w 478"/>
                <a:gd name="T89" fmla="*/ 138 h 385"/>
                <a:gd name="T90" fmla="*/ 301 w 478"/>
                <a:gd name="T91" fmla="*/ 156 h 385"/>
                <a:gd name="T92" fmla="*/ 310 w 478"/>
                <a:gd name="T93" fmla="*/ 171 h 385"/>
                <a:gd name="T94" fmla="*/ 327 w 478"/>
                <a:gd name="T95" fmla="*/ 179 h 385"/>
                <a:gd name="T96" fmla="*/ 335 w 478"/>
                <a:gd name="T97" fmla="*/ 194 h 385"/>
                <a:gd name="T98" fmla="*/ 325 w 478"/>
                <a:gd name="T99" fmla="*/ 199 h 385"/>
                <a:gd name="T100" fmla="*/ 308 w 478"/>
                <a:gd name="T101" fmla="*/ 194 h 385"/>
                <a:gd name="T102" fmla="*/ 282 w 478"/>
                <a:gd name="T103" fmla="*/ 194 h 385"/>
                <a:gd name="T104" fmla="*/ 259 w 478"/>
                <a:gd name="T105" fmla="*/ 185 h 385"/>
                <a:gd name="T106" fmla="*/ 249 w 478"/>
                <a:gd name="T107" fmla="*/ 194 h 385"/>
                <a:gd name="T108" fmla="*/ 270 w 478"/>
                <a:gd name="T109" fmla="*/ 199 h 385"/>
                <a:gd name="T110" fmla="*/ 293 w 478"/>
                <a:gd name="T111" fmla="*/ 210 h 385"/>
                <a:gd name="T112" fmla="*/ 312 w 478"/>
                <a:gd name="T113" fmla="*/ 219 h 385"/>
                <a:gd name="T114" fmla="*/ 312 w 478"/>
                <a:gd name="T115" fmla="*/ 219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3" name="Freeform 1080"/>
            <p:cNvSpPr>
              <a:spLocks/>
            </p:cNvSpPr>
            <p:nvPr/>
          </p:nvSpPr>
          <p:spPr bwMode="auto">
            <a:xfrm rot="356891">
              <a:off x="6638049" y="4162230"/>
              <a:ext cx="986884" cy="626946"/>
            </a:xfrm>
            <a:custGeom>
              <a:avLst/>
              <a:gdLst>
                <a:gd name="T0" fmla="*/ 63 w 654"/>
                <a:gd name="T1" fmla="*/ 275 h 411"/>
                <a:gd name="T2" fmla="*/ 116 w 654"/>
                <a:gd name="T3" fmla="*/ 261 h 411"/>
                <a:gd name="T4" fmla="*/ 120 w 654"/>
                <a:gd name="T5" fmla="*/ 233 h 411"/>
                <a:gd name="T6" fmla="*/ 198 w 654"/>
                <a:gd name="T7" fmla="*/ 230 h 411"/>
                <a:gd name="T8" fmla="*/ 235 w 654"/>
                <a:gd name="T9" fmla="*/ 256 h 411"/>
                <a:gd name="T10" fmla="*/ 267 w 654"/>
                <a:gd name="T11" fmla="*/ 238 h 411"/>
                <a:gd name="T12" fmla="*/ 281 w 654"/>
                <a:gd name="T13" fmla="*/ 256 h 411"/>
                <a:gd name="T14" fmla="*/ 304 w 654"/>
                <a:gd name="T15" fmla="*/ 228 h 411"/>
                <a:gd name="T16" fmla="*/ 311 w 654"/>
                <a:gd name="T17" fmla="*/ 261 h 411"/>
                <a:gd name="T18" fmla="*/ 331 w 654"/>
                <a:gd name="T19" fmla="*/ 275 h 411"/>
                <a:gd name="T20" fmla="*/ 370 w 654"/>
                <a:gd name="T21" fmla="*/ 250 h 411"/>
                <a:gd name="T22" fmla="*/ 433 w 654"/>
                <a:gd name="T23" fmla="*/ 210 h 411"/>
                <a:gd name="T24" fmla="*/ 428 w 654"/>
                <a:gd name="T25" fmla="*/ 145 h 411"/>
                <a:gd name="T26" fmla="*/ 434 w 654"/>
                <a:gd name="T27" fmla="*/ 122 h 411"/>
                <a:gd name="T28" fmla="*/ 393 w 654"/>
                <a:gd name="T29" fmla="*/ 101 h 411"/>
                <a:gd name="T30" fmla="*/ 364 w 654"/>
                <a:gd name="T31" fmla="*/ 101 h 411"/>
                <a:gd name="T32" fmla="*/ 322 w 654"/>
                <a:gd name="T33" fmla="*/ 84 h 411"/>
                <a:gd name="T34" fmla="*/ 298 w 654"/>
                <a:gd name="T35" fmla="*/ 57 h 411"/>
                <a:gd name="T36" fmla="*/ 275 w 654"/>
                <a:gd name="T37" fmla="*/ 56 h 411"/>
                <a:gd name="T38" fmla="*/ 224 w 654"/>
                <a:gd name="T39" fmla="*/ 56 h 411"/>
                <a:gd name="T40" fmla="*/ 131 w 654"/>
                <a:gd name="T41" fmla="*/ 0 h 411"/>
                <a:gd name="T42" fmla="*/ 112 w 654"/>
                <a:gd name="T43" fmla="*/ 6 h 411"/>
                <a:gd name="T44" fmla="*/ 54 w 654"/>
                <a:gd name="T45" fmla="*/ 6 h 411"/>
                <a:gd name="T46" fmla="*/ 63 w 654"/>
                <a:gd name="T47" fmla="*/ 28 h 411"/>
                <a:gd name="T48" fmla="*/ 88 w 654"/>
                <a:gd name="T49" fmla="*/ 35 h 411"/>
                <a:gd name="T50" fmla="*/ 60 w 654"/>
                <a:gd name="T51" fmla="*/ 56 h 411"/>
                <a:gd name="T52" fmla="*/ 60 w 654"/>
                <a:gd name="T53" fmla="*/ 82 h 411"/>
                <a:gd name="T54" fmla="*/ 76 w 654"/>
                <a:gd name="T55" fmla="*/ 107 h 411"/>
                <a:gd name="T56" fmla="*/ 97 w 654"/>
                <a:gd name="T57" fmla="*/ 163 h 411"/>
                <a:gd name="T58" fmla="*/ 83 w 654"/>
                <a:gd name="T59" fmla="*/ 172 h 411"/>
                <a:gd name="T60" fmla="*/ 12 w 654"/>
                <a:gd name="T61" fmla="*/ 201 h 411"/>
                <a:gd name="T62" fmla="*/ 10 w 654"/>
                <a:gd name="T63" fmla="*/ 226 h 411"/>
                <a:gd name="T64" fmla="*/ 23 w 654"/>
                <a:gd name="T65" fmla="*/ 257 h 411"/>
                <a:gd name="T66" fmla="*/ 53 w 654"/>
                <a:gd name="T67" fmla="*/ 296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4" name="Freeform 1081"/>
            <p:cNvSpPr>
              <a:spLocks/>
            </p:cNvSpPr>
            <p:nvPr/>
          </p:nvSpPr>
          <p:spPr bwMode="auto">
            <a:xfrm rot="356891">
              <a:off x="5248636" y="3956266"/>
              <a:ext cx="1584790" cy="1219913"/>
            </a:xfrm>
            <a:custGeom>
              <a:avLst/>
              <a:gdLst>
                <a:gd name="T0" fmla="*/ 286 w 1051"/>
                <a:gd name="T1" fmla="*/ 49 h 799"/>
                <a:gd name="T2" fmla="*/ 274 w 1051"/>
                <a:gd name="T3" fmla="*/ 18 h 799"/>
                <a:gd name="T4" fmla="*/ 320 w 1051"/>
                <a:gd name="T5" fmla="*/ 0 h 799"/>
                <a:gd name="T6" fmla="*/ 329 w 1051"/>
                <a:gd name="T7" fmla="*/ 33 h 799"/>
                <a:gd name="T8" fmla="*/ 373 w 1051"/>
                <a:gd name="T9" fmla="*/ 72 h 799"/>
                <a:gd name="T10" fmla="*/ 396 w 1051"/>
                <a:gd name="T11" fmla="*/ 72 h 799"/>
                <a:gd name="T12" fmla="*/ 414 w 1051"/>
                <a:gd name="T13" fmla="*/ 108 h 799"/>
                <a:gd name="T14" fmla="*/ 460 w 1051"/>
                <a:gd name="T15" fmla="*/ 103 h 799"/>
                <a:gd name="T16" fmla="*/ 481 w 1051"/>
                <a:gd name="T17" fmla="*/ 85 h 799"/>
                <a:gd name="T18" fmla="*/ 495 w 1051"/>
                <a:gd name="T19" fmla="*/ 103 h 799"/>
                <a:gd name="T20" fmla="*/ 545 w 1051"/>
                <a:gd name="T21" fmla="*/ 97 h 799"/>
                <a:gd name="T22" fmla="*/ 555 w 1051"/>
                <a:gd name="T23" fmla="*/ 111 h 799"/>
                <a:gd name="T24" fmla="*/ 607 w 1051"/>
                <a:gd name="T25" fmla="*/ 133 h 799"/>
                <a:gd name="T26" fmla="*/ 670 w 1051"/>
                <a:gd name="T27" fmla="*/ 141 h 799"/>
                <a:gd name="T28" fmla="*/ 700 w 1051"/>
                <a:gd name="T29" fmla="*/ 150 h 799"/>
                <a:gd name="T30" fmla="*/ 727 w 1051"/>
                <a:gd name="T31" fmla="*/ 170 h 799"/>
                <a:gd name="T32" fmla="*/ 730 w 1051"/>
                <a:gd name="T33" fmla="*/ 220 h 799"/>
                <a:gd name="T34" fmla="*/ 694 w 1051"/>
                <a:gd name="T35" fmla="*/ 238 h 799"/>
                <a:gd name="T36" fmla="*/ 637 w 1051"/>
                <a:gd name="T37" fmla="*/ 259 h 799"/>
                <a:gd name="T38" fmla="*/ 649 w 1051"/>
                <a:gd name="T39" fmla="*/ 298 h 799"/>
                <a:gd name="T40" fmla="*/ 692 w 1051"/>
                <a:gd name="T41" fmla="*/ 341 h 799"/>
                <a:gd name="T42" fmla="*/ 672 w 1051"/>
                <a:gd name="T43" fmla="*/ 411 h 799"/>
                <a:gd name="T44" fmla="*/ 637 w 1051"/>
                <a:gd name="T45" fmla="*/ 368 h 799"/>
                <a:gd name="T46" fmla="*/ 624 w 1051"/>
                <a:gd name="T47" fmla="*/ 350 h 799"/>
                <a:gd name="T48" fmla="*/ 587 w 1051"/>
                <a:gd name="T49" fmla="*/ 343 h 799"/>
                <a:gd name="T50" fmla="*/ 557 w 1051"/>
                <a:gd name="T51" fmla="*/ 372 h 799"/>
                <a:gd name="T52" fmla="*/ 533 w 1051"/>
                <a:gd name="T53" fmla="*/ 390 h 799"/>
                <a:gd name="T54" fmla="*/ 498 w 1051"/>
                <a:gd name="T55" fmla="*/ 382 h 799"/>
                <a:gd name="T56" fmla="*/ 481 w 1051"/>
                <a:gd name="T57" fmla="*/ 412 h 799"/>
                <a:gd name="T58" fmla="*/ 522 w 1051"/>
                <a:gd name="T59" fmla="*/ 446 h 799"/>
                <a:gd name="T60" fmla="*/ 461 w 1051"/>
                <a:gd name="T61" fmla="*/ 455 h 799"/>
                <a:gd name="T62" fmla="*/ 443 w 1051"/>
                <a:gd name="T63" fmla="*/ 433 h 799"/>
                <a:gd name="T64" fmla="*/ 404 w 1051"/>
                <a:gd name="T65" fmla="*/ 439 h 799"/>
                <a:gd name="T66" fmla="*/ 396 w 1051"/>
                <a:gd name="T67" fmla="*/ 410 h 799"/>
                <a:gd name="T68" fmla="*/ 375 w 1051"/>
                <a:gd name="T69" fmla="*/ 394 h 799"/>
                <a:gd name="T70" fmla="*/ 370 w 1051"/>
                <a:gd name="T71" fmla="*/ 416 h 799"/>
                <a:gd name="T72" fmla="*/ 349 w 1051"/>
                <a:gd name="T73" fmla="*/ 434 h 799"/>
                <a:gd name="T74" fmla="*/ 315 w 1051"/>
                <a:gd name="T75" fmla="*/ 495 h 799"/>
                <a:gd name="T76" fmla="*/ 303 w 1051"/>
                <a:gd name="T77" fmla="*/ 566 h 799"/>
                <a:gd name="T78" fmla="*/ 257 w 1051"/>
                <a:gd name="T79" fmla="*/ 579 h 799"/>
                <a:gd name="T80" fmla="*/ 190 w 1051"/>
                <a:gd name="T81" fmla="*/ 464 h 799"/>
                <a:gd name="T82" fmla="*/ 152 w 1051"/>
                <a:gd name="T83" fmla="*/ 442 h 799"/>
                <a:gd name="T84" fmla="*/ 153 w 1051"/>
                <a:gd name="T85" fmla="*/ 412 h 799"/>
                <a:gd name="T86" fmla="*/ 120 w 1051"/>
                <a:gd name="T87" fmla="*/ 416 h 799"/>
                <a:gd name="T88" fmla="*/ 88 w 1051"/>
                <a:gd name="T89" fmla="*/ 361 h 799"/>
                <a:gd name="T90" fmla="*/ 83 w 1051"/>
                <a:gd name="T91" fmla="*/ 254 h 799"/>
                <a:gd name="T92" fmla="*/ 78 w 1051"/>
                <a:gd name="T93" fmla="*/ 197 h 799"/>
                <a:gd name="T94" fmla="*/ 0 w 1051"/>
                <a:gd name="T95" fmla="*/ 95 h 799"/>
                <a:gd name="T96" fmla="*/ 11 w 1051"/>
                <a:gd name="T97" fmla="*/ 67 h 799"/>
                <a:gd name="T98" fmla="*/ 115 w 1051"/>
                <a:gd name="T99" fmla="*/ 72 h 799"/>
                <a:gd name="T100" fmla="*/ 148 w 1051"/>
                <a:gd name="T101" fmla="*/ 79 h 799"/>
                <a:gd name="T102" fmla="*/ 203 w 1051"/>
                <a:gd name="T103" fmla="*/ 107 h 799"/>
                <a:gd name="T104" fmla="*/ 210 w 1051"/>
                <a:gd name="T105" fmla="*/ 75 h 799"/>
                <a:gd name="T106" fmla="*/ 243 w 1051"/>
                <a:gd name="T107" fmla="*/ 81 h 799"/>
                <a:gd name="T108" fmla="*/ 277 w 1051"/>
                <a:gd name="T109" fmla="*/ 74 h 799"/>
                <a:gd name="T110" fmla="*/ 277 w 1051"/>
                <a:gd name="T111" fmla="*/ 72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solidFill>
              <a:srgbClr val="AFB668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5" name="Freeform 1082"/>
            <p:cNvSpPr>
              <a:spLocks/>
            </p:cNvSpPr>
            <p:nvPr/>
          </p:nvSpPr>
          <p:spPr bwMode="auto">
            <a:xfrm rot="356891">
              <a:off x="2993399" y="3304328"/>
              <a:ext cx="2491839" cy="1376225"/>
            </a:xfrm>
            <a:custGeom>
              <a:avLst/>
              <a:gdLst>
                <a:gd name="T0" fmla="*/ 703 w 1652"/>
                <a:gd name="T1" fmla="*/ 622 h 902"/>
                <a:gd name="T2" fmla="*/ 722 w 1652"/>
                <a:gd name="T3" fmla="*/ 644 h 902"/>
                <a:gd name="T4" fmla="*/ 780 w 1652"/>
                <a:gd name="T5" fmla="*/ 622 h 902"/>
                <a:gd name="T6" fmla="*/ 817 w 1652"/>
                <a:gd name="T7" fmla="*/ 594 h 902"/>
                <a:gd name="T8" fmla="*/ 862 w 1652"/>
                <a:gd name="T9" fmla="*/ 577 h 902"/>
                <a:gd name="T10" fmla="*/ 908 w 1652"/>
                <a:gd name="T11" fmla="*/ 560 h 902"/>
                <a:gd name="T12" fmla="*/ 983 w 1652"/>
                <a:gd name="T13" fmla="*/ 548 h 902"/>
                <a:gd name="T14" fmla="*/ 985 w 1652"/>
                <a:gd name="T15" fmla="*/ 577 h 902"/>
                <a:gd name="T16" fmla="*/ 1008 w 1652"/>
                <a:gd name="T17" fmla="*/ 581 h 902"/>
                <a:gd name="T18" fmla="*/ 993 w 1652"/>
                <a:gd name="T19" fmla="*/ 618 h 902"/>
                <a:gd name="T20" fmla="*/ 1008 w 1652"/>
                <a:gd name="T21" fmla="*/ 622 h 902"/>
                <a:gd name="T22" fmla="*/ 1072 w 1652"/>
                <a:gd name="T23" fmla="*/ 618 h 902"/>
                <a:gd name="T24" fmla="*/ 1110 w 1652"/>
                <a:gd name="T25" fmla="*/ 631 h 902"/>
                <a:gd name="T26" fmla="*/ 1127 w 1652"/>
                <a:gd name="T27" fmla="*/ 638 h 902"/>
                <a:gd name="T28" fmla="*/ 1130 w 1652"/>
                <a:gd name="T29" fmla="*/ 594 h 902"/>
                <a:gd name="T30" fmla="*/ 1156 w 1652"/>
                <a:gd name="T31" fmla="*/ 566 h 902"/>
                <a:gd name="T32" fmla="*/ 1136 w 1652"/>
                <a:gd name="T33" fmla="*/ 427 h 902"/>
                <a:gd name="T34" fmla="*/ 1114 w 1652"/>
                <a:gd name="T35" fmla="*/ 350 h 902"/>
                <a:gd name="T36" fmla="*/ 1059 w 1652"/>
                <a:gd name="T37" fmla="*/ 322 h 902"/>
                <a:gd name="T38" fmla="*/ 1023 w 1652"/>
                <a:gd name="T39" fmla="*/ 392 h 902"/>
                <a:gd name="T40" fmla="*/ 956 w 1652"/>
                <a:gd name="T41" fmla="*/ 356 h 902"/>
                <a:gd name="T42" fmla="*/ 835 w 1652"/>
                <a:gd name="T43" fmla="*/ 310 h 902"/>
                <a:gd name="T44" fmla="*/ 784 w 1652"/>
                <a:gd name="T45" fmla="*/ 302 h 902"/>
                <a:gd name="T46" fmla="*/ 685 w 1652"/>
                <a:gd name="T47" fmla="*/ 259 h 902"/>
                <a:gd name="T48" fmla="*/ 638 w 1652"/>
                <a:gd name="T49" fmla="*/ 140 h 902"/>
                <a:gd name="T50" fmla="*/ 656 w 1652"/>
                <a:gd name="T51" fmla="*/ 102 h 902"/>
                <a:gd name="T52" fmla="*/ 654 w 1652"/>
                <a:gd name="T53" fmla="*/ 51 h 902"/>
                <a:gd name="T54" fmla="*/ 662 w 1652"/>
                <a:gd name="T55" fmla="*/ 25 h 902"/>
                <a:gd name="T56" fmla="*/ 576 w 1652"/>
                <a:gd name="T57" fmla="*/ 0 h 902"/>
                <a:gd name="T58" fmla="*/ 514 w 1652"/>
                <a:gd name="T59" fmla="*/ 8 h 902"/>
                <a:gd name="T60" fmla="*/ 434 w 1652"/>
                <a:gd name="T61" fmla="*/ 35 h 902"/>
                <a:gd name="T62" fmla="*/ 359 w 1652"/>
                <a:gd name="T63" fmla="*/ 45 h 902"/>
                <a:gd name="T64" fmla="*/ 306 w 1652"/>
                <a:gd name="T65" fmla="*/ 15 h 902"/>
                <a:gd name="T66" fmla="*/ 222 w 1652"/>
                <a:gd name="T67" fmla="*/ 31 h 902"/>
                <a:gd name="T68" fmla="*/ 187 w 1652"/>
                <a:gd name="T69" fmla="*/ 12 h 902"/>
                <a:gd name="T70" fmla="*/ 123 w 1652"/>
                <a:gd name="T71" fmla="*/ 20 h 902"/>
                <a:gd name="T72" fmla="*/ 93 w 1652"/>
                <a:gd name="T73" fmla="*/ 62 h 902"/>
                <a:gd name="T74" fmla="*/ 76 w 1652"/>
                <a:gd name="T75" fmla="*/ 84 h 902"/>
                <a:gd name="T76" fmla="*/ 54 w 1652"/>
                <a:gd name="T77" fmla="*/ 96 h 902"/>
                <a:gd name="T78" fmla="*/ 44 w 1652"/>
                <a:gd name="T79" fmla="*/ 113 h 902"/>
                <a:gd name="T80" fmla="*/ 62 w 1652"/>
                <a:gd name="T81" fmla="*/ 150 h 902"/>
                <a:gd name="T82" fmla="*/ 59 w 1652"/>
                <a:gd name="T83" fmla="*/ 188 h 902"/>
                <a:gd name="T84" fmla="*/ 17 w 1652"/>
                <a:gd name="T85" fmla="*/ 176 h 902"/>
                <a:gd name="T86" fmla="*/ 0 w 1652"/>
                <a:gd name="T87" fmla="*/ 189 h 902"/>
                <a:gd name="T88" fmla="*/ 9 w 1652"/>
                <a:gd name="T89" fmla="*/ 225 h 902"/>
                <a:gd name="T90" fmla="*/ 6 w 1652"/>
                <a:gd name="T91" fmla="*/ 258 h 902"/>
                <a:gd name="T92" fmla="*/ 24 w 1652"/>
                <a:gd name="T93" fmla="*/ 270 h 902"/>
                <a:gd name="T94" fmla="*/ 76 w 1652"/>
                <a:gd name="T95" fmla="*/ 321 h 902"/>
                <a:gd name="T96" fmla="*/ 107 w 1652"/>
                <a:gd name="T97" fmla="*/ 367 h 902"/>
                <a:gd name="T98" fmla="*/ 127 w 1652"/>
                <a:gd name="T99" fmla="*/ 383 h 902"/>
                <a:gd name="T100" fmla="*/ 163 w 1652"/>
                <a:gd name="T101" fmla="*/ 380 h 902"/>
                <a:gd name="T102" fmla="*/ 244 w 1652"/>
                <a:gd name="T103" fmla="*/ 474 h 902"/>
                <a:gd name="T104" fmla="*/ 270 w 1652"/>
                <a:gd name="T105" fmla="*/ 465 h 902"/>
                <a:gd name="T106" fmla="*/ 278 w 1652"/>
                <a:gd name="T107" fmla="*/ 502 h 902"/>
                <a:gd name="T108" fmla="*/ 328 w 1652"/>
                <a:gd name="T109" fmla="*/ 524 h 902"/>
                <a:gd name="T110" fmla="*/ 369 w 1652"/>
                <a:gd name="T111" fmla="*/ 568 h 902"/>
                <a:gd name="T112" fmla="*/ 377 w 1652"/>
                <a:gd name="T113" fmla="*/ 588 h 902"/>
                <a:gd name="T114" fmla="*/ 425 w 1652"/>
                <a:gd name="T115" fmla="*/ 585 h 902"/>
                <a:gd name="T116" fmla="*/ 504 w 1652"/>
                <a:gd name="T117" fmla="*/ 604 h 902"/>
                <a:gd name="T118" fmla="*/ 541 w 1652"/>
                <a:gd name="T119" fmla="*/ 615 h 902"/>
                <a:gd name="T120" fmla="*/ 543 w 1652"/>
                <a:gd name="T121" fmla="*/ 652 h 902"/>
                <a:gd name="T122" fmla="*/ 611 w 1652"/>
                <a:gd name="T123" fmla="*/ 596 h 902"/>
                <a:gd name="T124" fmla="*/ 666 w 1652"/>
                <a:gd name="T125" fmla="*/ 618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6" name="Freeform 1083"/>
            <p:cNvSpPr>
              <a:spLocks/>
            </p:cNvSpPr>
            <p:nvPr/>
          </p:nvSpPr>
          <p:spPr bwMode="auto">
            <a:xfrm rot="356891">
              <a:off x="4410632" y="3056859"/>
              <a:ext cx="1606873" cy="1174039"/>
            </a:xfrm>
            <a:custGeom>
              <a:avLst/>
              <a:gdLst>
                <a:gd name="T0" fmla="*/ 59 w 1067"/>
                <a:gd name="T1" fmla="*/ 207 h 770"/>
                <a:gd name="T2" fmla="*/ 96 w 1067"/>
                <a:gd name="T3" fmla="*/ 185 h 770"/>
                <a:gd name="T4" fmla="*/ 80 w 1067"/>
                <a:gd name="T5" fmla="*/ 172 h 770"/>
                <a:gd name="T6" fmla="*/ 103 w 1067"/>
                <a:gd name="T7" fmla="*/ 152 h 770"/>
                <a:gd name="T8" fmla="*/ 74 w 1067"/>
                <a:gd name="T9" fmla="*/ 91 h 770"/>
                <a:gd name="T10" fmla="*/ 93 w 1067"/>
                <a:gd name="T11" fmla="*/ 36 h 770"/>
                <a:gd name="T12" fmla="*/ 242 w 1067"/>
                <a:gd name="T13" fmla="*/ 0 h 770"/>
                <a:gd name="T14" fmla="*/ 333 w 1067"/>
                <a:gd name="T15" fmla="*/ 20 h 770"/>
                <a:gd name="T16" fmla="*/ 386 w 1067"/>
                <a:gd name="T17" fmla="*/ 52 h 770"/>
                <a:gd name="T18" fmla="*/ 436 w 1067"/>
                <a:gd name="T19" fmla="*/ 31 h 770"/>
                <a:gd name="T20" fmla="*/ 501 w 1067"/>
                <a:gd name="T21" fmla="*/ 24 h 770"/>
                <a:gd name="T22" fmla="*/ 584 w 1067"/>
                <a:gd name="T23" fmla="*/ 47 h 770"/>
                <a:gd name="T24" fmla="*/ 636 w 1067"/>
                <a:gd name="T25" fmla="*/ 109 h 770"/>
                <a:gd name="T26" fmla="*/ 683 w 1067"/>
                <a:gd name="T27" fmla="*/ 127 h 770"/>
                <a:gd name="T28" fmla="*/ 729 w 1067"/>
                <a:gd name="T29" fmla="*/ 214 h 770"/>
                <a:gd name="T30" fmla="*/ 739 w 1067"/>
                <a:gd name="T31" fmla="*/ 273 h 770"/>
                <a:gd name="T32" fmla="*/ 713 w 1067"/>
                <a:gd name="T33" fmla="*/ 315 h 770"/>
                <a:gd name="T34" fmla="*/ 685 w 1067"/>
                <a:gd name="T35" fmla="*/ 342 h 770"/>
                <a:gd name="T36" fmla="*/ 673 w 1067"/>
                <a:gd name="T37" fmla="*/ 380 h 770"/>
                <a:gd name="T38" fmla="*/ 641 w 1067"/>
                <a:gd name="T39" fmla="*/ 362 h 770"/>
                <a:gd name="T40" fmla="*/ 643 w 1067"/>
                <a:gd name="T41" fmla="*/ 391 h 770"/>
                <a:gd name="T42" fmla="*/ 691 w 1067"/>
                <a:gd name="T43" fmla="*/ 419 h 770"/>
                <a:gd name="T44" fmla="*/ 715 w 1067"/>
                <a:gd name="T45" fmla="*/ 432 h 770"/>
                <a:gd name="T46" fmla="*/ 706 w 1067"/>
                <a:gd name="T47" fmla="*/ 455 h 770"/>
                <a:gd name="T48" fmla="*/ 673 w 1067"/>
                <a:gd name="T49" fmla="*/ 463 h 770"/>
                <a:gd name="T50" fmla="*/ 639 w 1067"/>
                <a:gd name="T51" fmla="*/ 458 h 770"/>
                <a:gd name="T52" fmla="*/ 633 w 1067"/>
                <a:gd name="T53" fmla="*/ 489 h 770"/>
                <a:gd name="T54" fmla="*/ 578 w 1067"/>
                <a:gd name="T55" fmla="*/ 461 h 770"/>
                <a:gd name="T56" fmla="*/ 544 w 1067"/>
                <a:gd name="T57" fmla="*/ 454 h 770"/>
                <a:gd name="T58" fmla="*/ 440 w 1067"/>
                <a:gd name="T59" fmla="*/ 450 h 770"/>
                <a:gd name="T60" fmla="*/ 429 w 1067"/>
                <a:gd name="T61" fmla="*/ 477 h 770"/>
                <a:gd name="T62" fmla="*/ 419 w 1067"/>
                <a:gd name="T63" fmla="*/ 506 h 770"/>
                <a:gd name="T64" fmla="*/ 322 w 1067"/>
                <a:gd name="T65" fmla="*/ 543 h 770"/>
                <a:gd name="T66" fmla="*/ 278 w 1067"/>
                <a:gd name="T67" fmla="*/ 487 h 770"/>
                <a:gd name="T68" fmla="*/ 158 w 1067"/>
                <a:gd name="T69" fmla="*/ 467 h 770"/>
                <a:gd name="T70" fmla="*/ 113 w 1067"/>
                <a:gd name="T71" fmla="*/ 438 h 770"/>
                <a:gd name="T72" fmla="*/ 2 w 1067"/>
                <a:gd name="T73" fmla="*/ 328 h 770"/>
                <a:gd name="T74" fmla="*/ 18 w 1067"/>
                <a:gd name="T75" fmla="*/ 294 h 770"/>
                <a:gd name="T76" fmla="*/ 31 w 1067"/>
                <a:gd name="T77" fmla="*/ 232 h 770"/>
                <a:gd name="T78" fmla="*/ 36 w 1067"/>
                <a:gd name="T79" fmla="*/ 197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ADCBCF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7" name="Freeform 1084"/>
            <p:cNvSpPr>
              <a:spLocks/>
            </p:cNvSpPr>
            <p:nvPr/>
          </p:nvSpPr>
          <p:spPr bwMode="auto">
            <a:xfrm rot="356891">
              <a:off x="4992195" y="2650480"/>
              <a:ext cx="1741062" cy="1517244"/>
            </a:xfrm>
            <a:custGeom>
              <a:avLst/>
              <a:gdLst>
                <a:gd name="T0" fmla="*/ 4 w 1155"/>
                <a:gd name="T1" fmla="*/ 115 h 994"/>
                <a:gd name="T2" fmla="*/ 123 w 1155"/>
                <a:gd name="T3" fmla="*/ 46 h 994"/>
                <a:gd name="T4" fmla="*/ 157 w 1155"/>
                <a:gd name="T5" fmla="*/ 0 h 994"/>
                <a:gd name="T6" fmla="*/ 203 w 1155"/>
                <a:gd name="T7" fmla="*/ 25 h 994"/>
                <a:gd name="T8" fmla="*/ 239 w 1155"/>
                <a:gd name="T9" fmla="*/ 146 h 994"/>
                <a:gd name="T10" fmla="*/ 336 w 1155"/>
                <a:gd name="T11" fmla="*/ 137 h 994"/>
                <a:gd name="T12" fmla="*/ 351 w 1155"/>
                <a:gd name="T13" fmla="*/ 169 h 994"/>
                <a:gd name="T14" fmla="*/ 359 w 1155"/>
                <a:gd name="T15" fmla="*/ 234 h 994"/>
                <a:gd name="T16" fmla="*/ 375 w 1155"/>
                <a:gd name="T17" fmla="*/ 252 h 994"/>
                <a:gd name="T18" fmla="*/ 471 w 1155"/>
                <a:gd name="T19" fmla="*/ 271 h 994"/>
                <a:gd name="T20" fmla="*/ 554 w 1155"/>
                <a:gd name="T21" fmla="*/ 267 h 994"/>
                <a:gd name="T22" fmla="*/ 528 w 1155"/>
                <a:gd name="T23" fmla="*/ 314 h 994"/>
                <a:gd name="T24" fmla="*/ 556 w 1155"/>
                <a:gd name="T25" fmla="*/ 378 h 994"/>
                <a:gd name="T26" fmla="*/ 622 w 1155"/>
                <a:gd name="T27" fmla="*/ 468 h 994"/>
                <a:gd name="T28" fmla="*/ 647 w 1155"/>
                <a:gd name="T29" fmla="*/ 516 h 994"/>
                <a:gd name="T30" fmla="*/ 681 w 1155"/>
                <a:gd name="T31" fmla="*/ 500 h 994"/>
                <a:gd name="T32" fmla="*/ 692 w 1155"/>
                <a:gd name="T33" fmla="*/ 458 h 994"/>
                <a:gd name="T34" fmla="*/ 697 w 1155"/>
                <a:gd name="T35" fmla="*/ 389 h 994"/>
                <a:gd name="T36" fmla="*/ 727 w 1155"/>
                <a:gd name="T37" fmla="*/ 403 h 994"/>
                <a:gd name="T38" fmla="*/ 807 w 1155"/>
                <a:gd name="T39" fmla="*/ 464 h 994"/>
                <a:gd name="T40" fmla="*/ 796 w 1155"/>
                <a:gd name="T41" fmla="*/ 519 h 994"/>
                <a:gd name="T42" fmla="*/ 754 w 1155"/>
                <a:gd name="T43" fmla="*/ 534 h 994"/>
                <a:gd name="T44" fmla="*/ 710 w 1155"/>
                <a:gd name="T45" fmla="*/ 540 h 994"/>
                <a:gd name="T46" fmla="*/ 690 w 1155"/>
                <a:gd name="T47" fmla="*/ 556 h 994"/>
                <a:gd name="T48" fmla="*/ 697 w 1155"/>
                <a:gd name="T49" fmla="*/ 596 h 994"/>
                <a:gd name="T50" fmla="*/ 687 w 1155"/>
                <a:gd name="T51" fmla="*/ 646 h 994"/>
                <a:gd name="T52" fmla="*/ 662 w 1155"/>
                <a:gd name="T53" fmla="*/ 671 h 994"/>
                <a:gd name="T54" fmla="*/ 634 w 1155"/>
                <a:gd name="T55" fmla="*/ 711 h 994"/>
                <a:gd name="T56" fmla="*/ 572 w 1155"/>
                <a:gd name="T57" fmla="*/ 704 h 994"/>
                <a:gd name="T58" fmla="*/ 547 w 1155"/>
                <a:gd name="T59" fmla="*/ 679 h 994"/>
                <a:gd name="T60" fmla="*/ 501 w 1155"/>
                <a:gd name="T61" fmla="*/ 623 h 994"/>
                <a:gd name="T62" fmla="*/ 448 w 1155"/>
                <a:gd name="T63" fmla="*/ 624 h 994"/>
                <a:gd name="T64" fmla="*/ 413 w 1155"/>
                <a:gd name="T65" fmla="*/ 620 h 994"/>
                <a:gd name="T66" fmla="*/ 387 w 1155"/>
                <a:gd name="T67" fmla="*/ 587 h 994"/>
                <a:gd name="T68" fmla="*/ 431 w 1155"/>
                <a:gd name="T69" fmla="*/ 595 h 994"/>
                <a:gd name="T70" fmla="*/ 458 w 1155"/>
                <a:gd name="T71" fmla="*/ 540 h 994"/>
                <a:gd name="T72" fmla="*/ 487 w 1155"/>
                <a:gd name="T73" fmla="*/ 458 h 994"/>
                <a:gd name="T74" fmla="*/ 429 w 1155"/>
                <a:gd name="T75" fmla="*/ 351 h 994"/>
                <a:gd name="T76" fmla="*/ 344 w 1155"/>
                <a:gd name="T77" fmla="*/ 310 h 994"/>
                <a:gd name="T78" fmla="*/ 246 w 1155"/>
                <a:gd name="T79" fmla="*/ 248 h 994"/>
                <a:gd name="T80" fmla="*/ 149 w 1155"/>
                <a:gd name="T81" fmla="*/ 274 h 994"/>
                <a:gd name="T82" fmla="*/ 77 w 1155"/>
                <a:gd name="T83" fmla="*/ 244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solidFill>
              <a:srgbClr val="ADCBCF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8" name="Freeform 1085"/>
            <p:cNvSpPr>
              <a:spLocks/>
            </p:cNvSpPr>
            <p:nvPr/>
          </p:nvSpPr>
          <p:spPr bwMode="auto">
            <a:xfrm rot="377411">
              <a:off x="2857264" y="1387862"/>
              <a:ext cx="2571675" cy="1991278"/>
            </a:xfrm>
            <a:custGeom>
              <a:avLst/>
              <a:gdLst>
                <a:gd name="T0" fmla="*/ 818 w 1707"/>
                <a:gd name="T1" fmla="*/ 31 h 1305"/>
                <a:gd name="T2" fmla="*/ 854 w 1707"/>
                <a:gd name="T3" fmla="*/ 80 h 1305"/>
                <a:gd name="T4" fmla="*/ 906 w 1707"/>
                <a:gd name="T5" fmla="*/ 115 h 1305"/>
                <a:gd name="T6" fmla="*/ 950 w 1707"/>
                <a:gd name="T7" fmla="*/ 206 h 1305"/>
                <a:gd name="T8" fmla="*/ 926 w 1707"/>
                <a:gd name="T9" fmla="*/ 278 h 1305"/>
                <a:gd name="T10" fmla="*/ 1054 w 1707"/>
                <a:gd name="T11" fmla="*/ 338 h 1305"/>
                <a:gd name="T12" fmla="*/ 1144 w 1707"/>
                <a:gd name="T13" fmla="*/ 408 h 1305"/>
                <a:gd name="T14" fmla="*/ 1190 w 1707"/>
                <a:gd name="T15" fmla="*/ 511 h 1305"/>
                <a:gd name="T16" fmla="*/ 1157 w 1707"/>
                <a:gd name="T17" fmla="*/ 558 h 1305"/>
                <a:gd name="T18" fmla="*/ 1037 w 1707"/>
                <a:gd name="T19" fmla="*/ 627 h 1305"/>
                <a:gd name="T20" fmla="*/ 1019 w 1707"/>
                <a:gd name="T21" fmla="*/ 735 h 1305"/>
                <a:gd name="T22" fmla="*/ 849 w 1707"/>
                <a:gd name="T23" fmla="*/ 788 h 1305"/>
                <a:gd name="T24" fmla="*/ 880 w 1707"/>
                <a:gd name="T25" fmla="*/ 886 h 1305"/>
                <a:gd name="T26" fmla="*/ 860 w 1707"/>
                <a:gd name="T27" fmla="*/ 921 h 1305"/>
                <a:gd name="T28" fmla="*/ 836 w 1707"/>
                <a:gd name="T29" fmla="*/ 942 h 1305"/>
                <a:gd name="T30" fmla="*/ 769 w 1707"/>
                <a:gd name="T31" fmla="*/ 925 h 1305"/>
                <a:gd name="T32" fmla="*/ 652 w 1707"/>
                <a:gd name="T33" fmla="*/ 907 h 1305"/>
                <a:gd name="T34" fmla="*/ 536 w 1707"/>
                <a:gd name="T35" fmla="*/ 930 h 1305"/>
                <a:gd name="T36" fmla="*/ 446 w 1707"/>
                <a:gd name="T37" fmla="*/ 914 h 1305"/>
                <a:gd name="T38" fmla="*/ 343 w 1707"/>
                <a:gd name="T39" fmla="*/ 923 h 1305"/>
                <a:gd name="T40" fmla="*/ 286 w 1707"/>
                <a:gd name="T41" fmla="*/ 894 h 1305"/>
                <a:gd name="T42" fmla="*/ 224 w 1707"/>
                <a:gd name="T43" fmla="*/ 850 h 1305"/>
                <a:gd name="T44" fmla="*/ 91 w 1707"/>
                <a:gd name="T45" fmla="*/ 824 h 1305"/>
                <a:gd name="T46" fmla="*/ 73 w 1707"/>
                <a:gd name="T47" fmla="*/ 771 h 1305"/>
                <a:gd name="T48" fmla="*/ 45 w 1707"/>
                <a:gd name="T49" fmla="*/ 733 h 1305"/>
                <a:gd name="T50" fmla="*/ 27 w 1707"/>
                <a:gd name="T51" fmla="*/ 696 h 1305"/>
                <a:gd name="T52" fmla="*/ 45 w 1707"/>
                <a:gd name="T53" fmla="*/ 653 h 1305"/>
                <a:gd name="T54" fmla="*/ 7 w 1707"/>
                <a:gd name="T55" fmla="*/ 601 h 1305"/>
                <a:gd name="T56" fmla="*/ 4 w 1707"/>
                <a:gd name="T57" fmla="*/ 544 h 1305"/>
                <a:gd name="T58" fmla="*/ 27 w 1707"/>
                <a:gd name="T59" fmla="*/ 508 h 1305"/>
                <a:gd name="T60" fmla="*/ 94 w 1707"/>
                <a:gd name="T61" fmla="*/ 484 h 1305"/>
                <a:gd name="T62" fmla="*/ 127 w 1707"/>
                <a:gd name="T63" fmla="*/ 487 h 1305"/>
                <a:gd name="T64" fmla="*/ 163 w 1707"/>
                <a:gd name="T65" fmla="*/ 507 h 1305"/>
                <a:gd name="T66" fmla="*/ 286 w 1707"/>
                <a:gd name="T67" fmla="*/ 463 h 1305"/>
                <a:gd name="T68" fmla="*/ 387 w 1707"/>
                <a:gd name="T69" fmla="*/ 394 h 1305"/>
                <a:gd name="T70" fmla="*/ 420 w 1707"/>
                <a:gd name="T71" fmla="*/ 363 h 1305"/>
                <a:gd name="T72" fmla="*/ 401 w 1707"/>
                <a:gd name="T73" fmla="*/ 248 h 1305"/>
                <a:gd name="T74" fmla="*/ 490 w 1707"/>
                <a:gd name="T75" fmla="*/ 226 h 1305"/>
                <a:gd name="T76" fmla="*/ 531 w 1707"/>
                <a:gd name="T77" fmla="*/ 248 h 1305"/>
                <a:gd name="T78" fmla="*/ 577 w 1707"/>
                <a:gd name="T79" fmla="*/ 118 h 1305"/>
                <a:gd name="T80" fmla="*/ 649 w 1707"/>
                <a:gd name="T81" fmla="*/ 136 h 1305"/>
                <a:gd name="T82" fmla="*/ 711 w 1707"/>
                <a:gd name="T83" fmla="*/ 60 h 1305"/>
                <a:gd name="T84" fmla="*/ 766 w 1707"/>
                <a:gd name="T85" fmla="*/ 26 h 1305"/>
                <a:gd name="T86" fmla="*/ 812 w 1707"/>
                <a:gd name="T87" fmla="*/ 7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ADCBCF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49" name="Freeform 1086"/>
            <p:cNvSpPr>
              <a:spLocks/>
            </p:cNvSpPr>
            <p:nvPr/>
          </p:nvSpPr>
          <p:spPr bwMode="auto">
            <a:xfrm rot="356891">
              <a:off x="6361154" y="3183719"/>
              <a:ext cx="633576" cy="1160447"/>
            </a:xfrm>
            <a:custGeom>
              <a:avLst/>
              <a:gdLst>
                <a:gd name="T0" fmla="*/ 244 w 420"/>
                <a:gd name="T1" fmla="*/ 328 h 761"/>
                <a:gd name="T2" fmla="*/ 238 w 420"/>
                <a:gd name="T3" fmla="*/ 185 h 761"/>
                <a:gd name="T4" fmla="*/ 258 w 420"/>
                <a:gd name="T5" fmla="*/ 137 h 761"/>
                <a:gd name="T6" fmla="*/ 257 w 420"/>
                <a:gd name="T7" fmla="*/ 74 h 761"/>
                <a:gd name="T8" fmla="*/ 268 w 420"/>
                <a:gd name="T9" fmla="*/ 28 h 761"/>
                <a:gd name="T10" fmla="*/ 259 w 420"/>
                <a:gd name="T11" fmla="*/ 0 h 761"/>
                <a:gd name="T12" fmla="*/ 215 w 420"/>
                <a:gd name="T13" fmla="*/ 15 h 761"/>
                <a:gd name="T14" fmla="*/ 200 w 420"/>
                <a:gd name="T15" fmla="*/ 56 h 761"/>
                <a:gd name="T16" fmla="*/ 183 w 420"/>
                <a:gd name="T17" fmla="*/ 69 h 761"/>
                <a:gd name="T18" fmla="*/ 125 w 420"/>
                <a:gd name="T19" fmla="*/ 139 h 761"/>
                <a:gd name="T20" fmla="*/ 82 w 420"/>
                <a:gd name="T21" fmla="*/ 137 h 761"/>
                <a:gd name="T22" fmla="*/ 72 w 420"/>
                <a:gd name="T23" fmla="*/ 183 h 761"/>
                <a:gd name="T24" fmla="*/ 125 w 420"/>
                <a:gd name="T25" fmla="*/ 217 h 761"/>
                <a:gd name="T26" fmla="*/ 156 w 420"/>
                <a:gd name="T27" fmla="*/ 250 h 761"/>
                <a:gd name="T28" fmla="*/ 151 w 420"/>
                <a:gd name="T29" fmla="*/ 295 h 761"/>
                <a:gd name="T30" fmla="*/ 109 w 420"/>
                <a:gd name="T31" fmla="*/ 311 h 761"/>
                <a:gd name="T32" fmla="*/ 103 w 420"/>
                <a:gd name="T33" fmla="*/ 320 h 761"/>
                <a:gd name="T34" fmla="*/ 75 w 420"/>
                <a:gd name="T35" fmla="*/ 336 h 761"/>
                <a:gd name="T36" fmla="*/ 40 w 420"/>
                <a:gd name="T37" fmla="*/ 328 h 761"/>
                <a:gd name="T38" fmla="*/ 40 w 420"/>
                <a:gd name="T39" fmla="*/ 343 h 761"/>
                <a:gd name="T40" fmla="*/ 27 w 420"/>
                <a:gd name="T41" fmla="*/ 367 h 761"/>
                <a:gd name="T42" fmla="*/ 32 w 420"/>
                <a:gd name="T43" fmla="*/ 413 h 761"/>
                <a:gd name="T44" fmla="*/ 36 w 420"/>
                <a:gd name="T45" fmla="*/ 433 h 761"/>
                <a:gd name="T46" fmla="*/ 0 w 420"/>
                <a:gd name="T47" fmla="*/ 441 h 761"/>
                <a:gd name="T48" fmla="*/ 4 w 420"/>
                <a:gd name="T49" fmla="*/ 481 h 761"/>
                <a:gd name="T50" fmla="*/ 18 w 420"/>
                <a:gd name="T51" fmla="*/ 498 h 761"/>
                <a:gd name="T52" fmla="*/ 68 w 420"/>
                <a:gd name="T53" fmla="*/ 491 h 761"/>
                <a:gd name="T54" fmla="*/ 78 w 420"/>
                <a:gd name="T55" fmla="*/ 507 h 761"/>
                <a:gd name="T56" fmla="*/ 131 w 420"/>
                <a:gd name="T57" fmla="*/ 529 h 761"/>
                <a:gd name="T58" fmla="*/ 193 w 420"/>
                <a:gd name="T59" fmla="*/ 537 h 761"/>
                <a:gd name="T60" fmla="*/ 224 w 420"/>
                <a:gd name="T61" fmla="*/ 546 h 761"/>
                <a:gd name="T62" fmla="*/ 216 w 420"/>
                <a:gd name="T63" fmla="*/ 514 h 761"/>
                <a:gd name="T64" fmla="*/ 244 w 420"/>
                <a:gd name="T65" fmla="*/ 484 h 761"/>
                <a:gd name="T66" fmla="*/ 238 w 420"/>
                <a:gd name="T67" fmla="*/ 469 h 761"/>
                <a:gd name="T68" fmla="*/ 210 w 420"/>
                <a:gd name="T69" fmla="*/ 451 h 761"/>
                <a:gd name="T70" fmla="*/ 263 w 420"/>
                <a:gd name="T71" fmla="*/ 446 h 761"/>
                <a:gd name="T72" fmla="*/ 279 w 420"/>
                <a:gd name="T73" fmla="*/ 451 h 761"/>
                <a:gd name="T74" fmla="*/ 293 w 420"/>
                <a:gd name="T75" fmla="*/ 420 h 761"/>
                <a:gd name="T76" fmla="*/ 251 w 420"/>
                <a:gd name="T77" fmla="*/ 347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solidFill>
              <a:srgbClr val="ADCBCF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0" name="Freeform 1087"/>
            <p:cNvSpPr>
              <a:spLocks/>
            </p:cNvSpPr>
            <p:nvPr/>
          </p:nvSpPr>
          <p:spPr bwMode="auto">
            <a:xfrm rot="356891">
              <a:off x="6878257" y="3682185"/>
              <a:ext cx="764368" cy="701703"/>
            </a:xfrm>
            <a:custGeom>
              <a:avLst/>
              <a:gdLst>
                <a:gd name="T0" fmla="*/ 41 w 506"/>
                <a:gd name="T1" fmla="*/ 231 h 460"/>
                <a:gd name="T2" fmla="*/ 92 w 506"/>
                <a:gd name="T3" fmla="*/ 278 h 460"/>
                <a:gd name="T4" fmla="*/ 134 w 506"/>
                <a:gd name="T5" fmla="*/ 287 h 460"/>
                <a:gd name="T6" fmla="*/ 173 w 506"/>
                <a:gd name="T7" fmla="*/ 280 h 460"/>
                <a:gd name="T8" fmla="*/ 185 w 506"/>
                <a:gd name="T9" fmla="*/ 287 h 460"/>
                <a:gd name="T10" fmla="*/ 198 w 506"/>
                <a:gd name="T11" fmla="*/ 280 h 460"/>
                <a:gd name="T12" fmla="*/ 208 w 506"/>
                <a:gd name="T13" fmla="*/ 288 h 460"/>
                <a:gd name="T14" fmla="*/ 213 w 506"/>
                <a:gd name="T15" fmla="*/ 304 h 460"/>
                <a:gd name="T16" fmla="*/ 232 w 506"/>
                <a:gd name="T17" fmla="*/ 316 h 460"/>
                <a:gd name="T18" fmla="*/ 256 w 506"/>
                <a:gd name="T19" fmla="*/ 316 h 460"/>
                <a:gd name="T20" fmla="*/ 275 w 506"/>
                <a:gd name="T21" fmla="*/ 332 h 460"/>
                <a:gd name="T22" fmla="*/ 291 w 506"/>
                <a:gd name="T23" fmla="*/ 323 h 460"/>
                <a:gd name="T24" fmla="*/ 304 w 506"/>
                <a:gd name="T25" fmla="*/ 332 h 460"/>
                <a:gd name="T26" fmla="*/ 315 w 506"/>
                <a:gd name="T27" fmla="*/ 309 h 460"/>
                <a:gd name="T28" fmla="*/ 330 w 506"/>
                <a:gd name="T29" fmla="*/ 301 h 460"/>
                <a:gd name="T30" fmla="*/ 333 w 506"/>
                <a:gd name="T31" fmla="*/ 284 h 460"/>
                <a:gd name="T32" fmla="*/ 326 w 506"/>
                <a:gd name="T33" fmla="*/ 251 h 460"/>
                <a:gd name="T34" fmla="*/ 324 w 506"/>
                <a:gd name="T35" fmla="*/ 249 h 460"/>
                <a:gd name="T36" fmla="*/ 309 w 506"/>
                <a:gd name="T37" fmla="*/ 264 h 460"/>
                <a:gd name="T38" fmla="*/ 285 w 506"/>
                <a:gd name="T39" fmla="*/ 245 h 460"/>
                <a:gd name="T40" fmla="*/ 269 w 506"/>
                <a:gd name="T41" fmla="*/ 224 h 460"/>
                <a:gd name="T42" fmla="*/ 285 w 506"/>
                <a:gd name="T43" fmla="*/ 210 h 460"/>
                <a:gd name="T44" fmla="*/ 289 w 506"/>
                <a:gd name="T45" fmla="*/ 188 h 460"/>
                <a:gd name="T46" fmla="*/ 301 w 506"/>
                <a:gd name="T47" fmla="*/ 180 h 460"/>
                <a:gd name="T48" fmla="*/ 299 w 506"/>
                <a:gd name="T49" fmla="*/ 150 h 460"/>
                <a:gd name="T50" fmla="*/ 307 w 506"/>
                <a:gd name="T51" fmla="*/ 145 h 460"/>
                <a:gd name="T52" fmla="*/ 321 w 506"/>
                <a:gd name="T53" fmla="*/ 153 h 460"/>
                <a:gd name="T54" fmla="*/ 330 w 506"/>
                <a:gd name="T55" fmla="*/ 167 h 460"/>
                <a:gd name="T56" fmla="*/ 348 w 506"/>
                <a:gd name="T57" fmla="*/ 153 h 460"/>
                <a:gd name="T58" fmla="*/ 355 w 506"/>
                <a:gd name="T59" fmla="*/ 145 h 460"/>
                <a:gd name="T60" fmla="*/ 352 w 506"/>
                <a:gd name="T61" fmla="*/ 130 h 460"/>
                <a:gd name="T62" fmla="*/ 330 w 506"/>
                <a:gd name="T63" fmla="*/ 118 h 460"/>
                <a:gd name="T64" fmla="*/ 325 w 506"/>
                <a:gd name="T65" fmla="*/ 103 h 460"/>
                <a:gd name="T66" fmla="*/ 286 w 506"/>
                <a:gd name="T67" fmla="*/ 109 h 460"/>
                <a:gd name="T68" fmla="*/ 262 w 506"/>
                <a:gd name="T69" fmla="*/ 86 h 460"/>
                <a:gd name="T70" fmla="*/ 251 w 506"/>
                <a:gd name="T71" fmla="*/ 83 h 460"/>
                <a:gd name="T72" fmla="*/ 251 w 506"/>
                <a:gd name="T73" fmla="*/ 68 h 460"/>
                <a:gd name="T74" fmla="*/ 305 w 506"/>
                <a:gd name="T75" fmla="*/ 6 h 460"/>
                <a:gd name="T76" fmla="*/ 285 w 506"/>
                <a:gd name="T77" fmla="*/ 12 h 460"/>
                <a:gd name="T78" fmla="*/ 273 w 506"/>
                <a:gd name="T79" fmla="*/ 20 h 460"/>
                <a:gd name="T80" fmla="*/ 269 w 506"/>
                <a:gd name="T81" fmla="*/ 13 h 460"/>
                <a:gd name="T82" fmla="*/ 269 w 506"/>
                <a:gd name="T83" fmla="*/ 4 h 460"/>
                <a:gd name="T84" fmla="*/ 259 w 506"/>
                <a:gd name="T85" fmla="*/ 0 h 460"/>
                <a:gd name="T86" fmla="*/ 234 w 506"/>
                <a:gd name="T87" fmla="*/ 10 h 460"/>
                <a:gd name="T88" fmla="*/ 173 w 506"/>
                <a:gd name="T89" fmla="*/ 2 h 460"/>
                <a:gd name="T90" fmla="*/ 169 w 506"/>
                <a:gd name="T91" fmla="*/ 54 h 460"/>
                <a:gd name="T92" fmla="*/ 140 w 506"/>
                <a:gd name="T93" fmla="*/ 78 h 460"/>
                <a:gd name="T94" fmla="*/ 100 w 506"/>
                <a:gd name="T95" fmla="*/ 86 h 460"/>
                <a:gd name="T96" fmla="*/ 45 w 506"/>
                <a:gd name="T97" fmla="*/ 126 h 460"/>
                <a:gd name="T98" fmla="*/ 0 w 506"/>
                <a:gd name="T99" fmla="*/ 138 h 460"/>
                <a:gd name="T100" fmla="*/ 0 w 506"/>
                <a:gd name="T101" fmla="*/ 146 h 460"/>
                <a:gd name="T102" fmla="*/ 41 w 506"/>
                <a:gd name="T103" fmla="*/ 212 h 460"/>
                <a:gd name="T104" fmla="*/ 41 w 506"/>
                <a:gd name="T105" fmla="*/ 231 h 460"/>
                <a:gd name="T106" fmla="*/ 41 w 506"/>
                <a:gd name="T107" fmla="*/ 231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solidFill>
              <a:srgbClr val="FEAB4E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1" name="Freeform 1088"/>
            <p:cNvSpPr>
              <a:spLocks/>
            </p:cNvSpPr>
            <p:nvPr/>
          </p:nvSpPr>
          <p:spPr bwMode="auto">
            <a:xfrm rot="356891">
              <a:off x="6903931" y="3036604"/>
              <a:ext cx="441636" cy="925977"/>
            </a:xfrm>
            <a:custGeom>
              <a:avLst/>
              <a:gdLst>
                <a:gd name="T0" fmla="*/ 13 w 292"/>
                <a:gd name="T1" fmla="*/ 440 h 606"/>
                <a:gd name="T2" fmla="*/ 59 w 292"/>
                <a:gd name="T3" fmla="*/ 427 h 606"/>
                <a:gd name="T4" fmla="*/ 114 w 292"/>
                <a:gd name="T5" fmla="*/ 387 h 606"/>
                <a:gd name="T6" fmla="*/ 153 w 292"/>
                <a:gd name="T7" fmla="*/ 379 h 606"/>
                <a:gd name="T8" fmla="*/ 184 w 292"/>
                <a:gd name="T9" fmla="*/ 355 h 606"/>
                <a:gd name="T10" fmla="*/ 186 w 292"/>
                <a:gd name="T11" fmla="*/ 301 h 606"/>
                <a:gd name="T12" fmla="*/ 172 w 292"/>
                <a:gd name="T13" fmla="*/ 282 h 606"/>
                <a:gd name="T14" fmla="*/ 177 w 292"/>
                <a:gd name="T15" fmla="*/ 266 h 606"/>
                <a:gd name="T16" fmla="*/ 186 w 292"/>
                <a:gd name="T17" fmla="*/ 252 h 606"/>
                <a:gd name="T18" fmla="*/ 191 w 292"/>
                <a:gd name="T19" fmla="*/ 229 h 606"/>
                <a:gd name="T20" fmla="*/ 199 w 292"/>
                <a:gd name="T21" fmla="*/ 213 h 606"/>
                <a:gd name="T22" fmla="*/ 184 w 292"/>
                <a:gd name="T23" fmla="*/ 182 h 606"/>
                <a:gd name="T24" fmla="*/ 162 w 292"/>
                <a:gd name="T25" fmla="*/ 156 h 606"/>
                <a:gd name="T26" fmla="*/ 174 w 292"/>
                <a:gd name="T27" fmla="*/ 113 h 606"/>
                <a:gd name="T28" fmla="*/ 200 w 292"/>
                <a:gd name="T29" fmla="*/ 96 h 606"/>
                <a:gd name="T30" fmla="*/ 206 w 292"/>
                <a:gd name="T31" fmla="*/ 68 h 606"/>
                <a:gd name="T32" fmla="*/ 194 w 292"/>
                <a:gd name="T33" fmla="*/ 45 h 606"/>
                <a:gd name="T34" fmla="*/ 194 w 292"/>
                <a:gd name="T35" fmla="*/ 15 h 606"/>
                <a:gd name="T36" fmla="*/ 177 w 292"/>
                <a:gd name="T37" fmla="*/ 0 h 606"/>
                <a:gd name="T38" fmla="*/ 137 w 292"/>
                <a:gd name="T39" fmla="*/ 20 h 606"/>
                <a:gd name="T40" fmla="*/ 132 w 292"/>
                <a:gd name="T41" fmla="*/ 14 h 606"/>
                <a:gd name="T42" fmla="*/ 110 w 292"/>
                <a:gd name="T43" fmla="*/ 31 h 606"/>
                <a:gd name="T44" fmla="*/ 93 w 292"/>
                <a:gd name="T45" fmla="*/ 29 h 606"/>
                <a:gd name="T46" fmla="*/ 59 w 292"/>
                <a:gd name="T47" fmla="*/ 80 h 606"/>
                <a:gd name="T48" fmla="*/ 47 w 292"/>
                <a:gd name="T49" fmla="*/ 80 h 606"/>
                <a:gd name="T50" fmla="*/ 29 w 292"/>
                <a:gd name="T51" fmla="*/ 96 h 606"/>
                <a:gd name="T52" fmla="*/ 30 w 292"/>
                <a:gd name="T53" fmla="*/ 119 h 606"/>
                <a:gd name="T54" fmla="*/ 21 w 292"/>
                <a:gd name="T55" fmla="*/ 138 h 606"/>
                <a:gd name="T56" fmla="*/ 18 w 292"/>
                <a:gd name="T57" fmla="*/ 164 h 606"/>
                <a:gd name="T58" fmla="*/ 2 w 292"/>
                <a:gd name="T59" fmla="*/ 191 h 606"/>
                <a:gd name="T60" fmla="*/ 20 w 292"/>
                <a:gd name="T61" fmla="*/ 229 h 606"/>
                <a:gd name="T62" fmla="*/ 13 w 292"/>
                <a:gd name="T63" fmla="*/ 252 h 606"/>
                <a:gd name="T64" fmla="*/ 0 w 292"/>
                <a:gd name="T65" fmla="*/ 277 h 606"/>
                <a:gd name="T66" fmla="*/ 20 w 292"/>
                <a:gd name="T67" fmla="*/ 371 h 606"/>
                <a:gd name="T68" fmla="*/ 6 w 292"/>
                <a:gd name="T69" fmla="*/ 421 h 606"/>
                <a:gd name="T70" fmla="*/ 13 w 292"/>
                <a:gd name="T71" fmla="*/ 440 h 606"/>
                <a:gd name="T72" fmla="*/ 13 w 292"/>
                <a:gd name="T73" fmla="*/ 440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solidFill>
              <a:srgbClr val="F9C8BD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2" name="Freeform 1089"/>
            <p:cNvSpPr>
              <a:spLocks/>
            </p:cNvSpPr>
            <p:nvPr/>
          </p:nvSpPr>
          <p:spPr bwMode="auto">
            <a:xfrm rot="356891">
              <a:off x="7455721" y="3400310"/>
              <a:ext cx="828914" cy="575977"/>
            </a:xfrm>
            <a:custGeom>
              <a:avLst/>
              <a:gdLst>
                <a:gd name="T0" fmla="*/ 85 w 549"/>
                <a:gd name="T1" fmla="*/ 263 h 378"/>
                <a:gd name="T2" fmla="*/ 88 w 549"/>
                <a:gd name="T3" fmla="*/ 248 h 378"/>
                <a:gd name="T4" fmla="*/ 102 w 549"/>
                <a:gd name="T5" fmla="*/ 241 h 378"/>
                <a:gd name="T6" fmla="*/ 126 w 549"/>
                <a:gd name="T7" fmla="*/ 263 h 378"/>
                <a:gd name="T8" fmla="*/ 134 w 549"/>
                <a:gd name="T9" fmla="*/ 263 h 378"/>
                <a:gd name="T10" fmla="*/ 157 w 549"/>
                <a:gd name="T11" fmla="*/ 260 h 378"/>
                <a:gd name="T12" fmla="*/ 171 w 549"/>
                <a:gd name="T13" fmla="*/ 248 h 378"/>
                <a:gd name="T14" fmla="*/ 188 w 549"/>
                <a:gd name="T15" fmla="*/ 265 h 378"/>
                <a:gd name="T16" fmla="*/ 197 w 549"/>
                <a:gd name="T17" fmla="*/ 251 h 378"/>
                <a:gd name="T18" fmla="*/ 199 w 549"/>
                <a:gd name="T19" fmla="*/ 242 h 378"/>
                <a:gd name="T20" fmla="*/ 214 w 549"/>
                <a:gd name="T21" fmla="*/ 234 h 378"/>
                <a:gd name="T22" fmla="*/ 218 w 549"/>
                <a:gd name="T23" fmla="*/ 214 h 378"/>
                <a:gd name="T24" fmla="*/ 235 w 549"/>
                <a:gd name="T25" fmla="*/ 212 h 378"/>
                <a:gd name="T26" fmla="*/ 276 w 549"/>
                <a:gd name="T27" fmla="*/ 136 h 378"/>
                <a:gd name="T28" fmla="*/ 269 w 549"/>
                <a:gd name="T29" fmla="*/ 124 h 378"/>
                <a:gd name="T30" fmla="*/ 276 w 549"/>
                <a:gd name="T31" fmla="*/ 115 h 378"/>
                <a:gd name="T32" fmla="*/ 287 w 549"/>
                <a:gd name="T33" fmla="*/ 119 h 378"/>
                <a:gd name="T34" fmla="*/ 300 w 549"/>
                <a:gd name="T35" fmla="*/ 111 h 378"/>
                <a:gd name="T36" fmla="*/ 308 w 549"/>
                <a:gd name="T37" fmla="*/ 93 h 378"/>
                <a:gd name="T38" fmla="*/ 344 w 549"/>
                <a:gd name="T39" fmla="*/ 59 h 378"/>
                <a:gd name="T40" fmla="*/ 371 w 549"/>
                <a:gd name="T41" fmla="*/ 50 h 378"/>
                <a:gd name="T42" fmla="*/ 385 w 549"/>
                <a:gd name="T43" fmla="*/ 38 h 378"/>
                <a:gd name="T44" fmla="*/ 380 w 549"/>
                <a:gd name="T45" fmla="*/ 12 h 378"/>
                <a:gd name="T46" fmla="*/ 362 w 549"/>
                <a:gd name="T47" fmla="*/ 10 h 378"/>
                <a:gd name="T48" fmla="*/ 320 w 549"/>
                <a:gd name="T49" fmla="*/ 13 h 378"/>
                <a:gd name="T50" fmla="*/ 292 w 549"/>
                <a:gd name="T51" fmla="*/ 0 h 378"/>
                <a:gd name="T52" fmla="*/ 274 w 549"/>
                <a:gd name="T53" fmla="*/ 4 h 378"/>
                <a:gd name="T54" fmla="*/ 231 w 549"/>
                <a:gd name="T55" fmla="*/ 59 h 378"/>
                <a:gd name="T56" fmla="*/ 218 w 549"/>
                <a:gd name="T57" fmla="*/ 68 h 378"/>
                <a:gd name="T58" fmla="*/ 191 w 549"/>
                <a:gd name="T59" fmla="*/ 56 h 378"/>
                <a:gd name="T60" fmla="*/ 188 w 549"/>
                <a:gd name="T61" fmla="*/ 41 h 378"/>
                <a:gd name="T62" fmla="*/ 182 w 549"/>
                <a:gd name="T63" fmla="*/ 15 h 378"/>
                <a:gd name="T64" fmla="*/ 167 w 549"/>
                <a:gd name="T65" fmla="*/ 6 h 378"/>
                <a:gd name="T66" fmla="*/ 143 w 549"/>
                <a:gd name="T67" fmla="*/ 12 h 378"/>
                <a:gd name="T68" fmla="*/ 127 w 549"/>
                <a:gd name="T69" fmla="*/ 2 h 378"/>
                <a:gd name="T70" fmla="*/ 104 w 549"/>
                <a:gd name="T71" fmla="*/ 31 h 378"/>
                <a:gd name="T72" fmla="*/ 80 w 549"/>
                <a:gd name="T73" fmla="*/ 38 h 378"/>
                <a:gd name="T74" fmla="*/ 46 w 549"/>
                <a:gd name="T75" fmla="*/ 69 h 378"/>
                <a:gd name="T76" fmla="*/ 10 w 549"/>
                <a:gd name="T77" fmla="*/ 140 h 378"/>
                <a:gd name="T78" fmla="*/ 18 w 549"/>
                <a:gd name="T79" fmla="*/ 159 h 378"/>
                <a:gd name="T80" fmla="*/ 18 w 549"/>
                <a:gd name="T81" fmla="*/ 167 h 378"/>
                <a:gd name="T82" fmla="*/ 18 w 549"/>
                <a:gd name="T83" fmla="*/ 176 h 378"/>
                <a:gd name="T84" fmla="*/ 21 w 549"/>
                <a:gd name="T85" fmla="*/ 184 h 378"/>
                <a:gd name="T86" fmla="*/ 35 w 549"/>
                <a:gd name="T87" fmla="*/ 175 h 378"/>
                <a:gd name="T88" fmla="*/ 53 w 549"/>
                <a:gd name="T89" fmla="*/ 170 h 378"/>
                <a:gd name="T90" fmla="*/ 0 w 549"/>
                <a:gd name="T91" fmla="*/ 231 h 378"/>
                <a:gd name="T92" fmla="*/ 0 w 549"/>
                <a:gd name="T93" fmla="*/ 246 h 378"/>
                <a:gd name="T94" fmla="*/ 11 w 549"/>
                <a:gd name="T95" fmla="*/ 248 h 378"/>
                <a:gd name="T96" fmla="*/ 35 w 549"/>
                <a:gd name="T97" fmla="*/ 272 h 378"/>
                <a:gd name="T98" fmla="*/ 74 w 549"/>
                <a:gd name="T99" fmla="*/ 267 h 378"/>
                <a:gd name="T100" fmla="*/ 85 w 549"/>
                <a:gd name="T101" fmla="*/ 263 h 378"/>
                <a:gd name="T102" fmla="*/ 85 w 549"/>
                <a:gd name="T103" fmla="*/ 263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solidFill>
              <a:srgbClr val="ADCBCF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3" name="Freeform 1090"/>
            <p:cNvSpPr>
              <a:spLocks/>
            </p:cNvSpPr>
            <p:nvPr/>
          </p:nvSpPr>
          <p:spPr bwMode="auto">
            <a:xfrm rot="356891">
              <a:off x="7270097" y="2735720"/>
              <a:ext cx="684534" cy="1002436"/>
            </a:xfrm>
            <a:custGeom>
              <a:avLst/>
              <a:gdLst>
                <a:gd name="T0" fmla="*/ 125 w 455"/>
                <a:gd name="T1" fmla="*/ 459 h 658"/>
                <a:gd name="T2" fmla="*/ 152 w 455"/>
                <a:gd name="T3" fmla="*/ 369 h 658"/>
                <a:gd name="T4" fmla="*/ 210 w 455"/>
                <a:gd name="T5" fmla="*/ 331 h 658"/>
                <a:gd name="T6" fmla="*/ 223 w 455"/>
                <a:gd name="T7" fmla="*/ 295 h 658"/>
                <a:gd name="T8" fmla="*/ 198 w 455"/>
                <a:gd name="T9" fmla="*/ 282 h 658"/>
                <a:gd name="T10" fmla="*/ 167 w 455"/>
                <a:gd name="T11" fmla="*/ 265 h 658"/>
                <a:gd name="T12" fmla="*/ 151 w 455"/>
                <a:gd name="T13" fmla="*/ 221 h 658"/>
                <a:gd name="T14" fmla="*/ 122 w 455"/>
                <a:gd name="T15" fmla="*/ 223 h 658"/>
                <a:gd name="T16" fmla="*/ 91 w 455"/>
                <a:gd name="T17" fmla="*/ 216 h 658"/>
                <a:gd name="T18" fmla="*/ 113 w 455"/>
                <a:gd name="T19" fmla="*/ 168 h 658"/>
                <a:gd name="T20" fmla="*/ 139 w 455"/>
                <a:gd name="T21" fmla="*/ 120 h 658"/>
                <a:gd name="T22" fmla="*/ 182 w 455"/>
                <a:gd name="T23" fmla="*/ 140 h 658"/>
                <a:gd name="T24" fmla="*/ 199 w 455"/>
                <a:gd name="T25" fmla="*/ 171 h 658"/>
                <a:gd name="T26" fmla="*/ 203 w 455"/>
                <a:gd name="T27" fmla="*/ 199 h 658"/>
                <a:gd name="T28" fmla="*/ 228 w 455"/>
                <a:gd name="T29" fmla="*/ 229 h 658"/>
                <a:gd name="T30" fmla="*/ 289 w 455"/>
                <a:gd name="T31" fmla="*/ 212 h 658"/>
                <a:gd name="T32" fmla="*/ 315 w 455"/>
                <a:gd name="T33" fmla="*/ 157 h 658"/>
                <a:gd name="T34" fmla="*/ 283 w 455"/>
                <a:gd name="T35" fmla="*/ 128 h 658"/>
                <a:gd name="T36" fmla="*/ 267 w 455"/>
                <a:gd name="T37" fmla="*/ 82 h 658"/>
                <a:gd name="T38" fmla="*/ 210 w 455"/>
                <a:gd name="T39" fmla="*/ 52 h 658"/>
                <a:gd name="T40" fmla="*/ 178 w 455"/>
                <a:gd name="T41" fmla="*/ 0 h 658"/>
                <a:gd name="T42" fmla="*/ 139 w 455"/>
                <a:gd name="T43" fmla="*/ 30 h 658"/>
                <a:gd name="T44" fmla="*/ 141 w 455"/>
                <a:gd name="T45" fmla="*/ 53 h 658"/>
                <a:gd name="T46" fmla="*/ 102 w 455"/>
                <a:gd name="T47" fmla="*/ 66 h 658"/>
                <a:gd name="T48" fmla="*/ 81 w 455"/>
                <a:gd name="T49" fmla="*/ 74 h 658"/>
                <a:gd name="T50" fmla="*/ 45 w 455"/>
                <a:gd name="T51" fmla="*/ 84 h 658"/>
                <a:gd name="T52" fmla="*/ 36 w 455"/>
                <a:gd name="T53" fmla="*/ 53 h 658"/>
                <a:gd name="T54" fmla="*/ 6 w 455"/>
                <a:gd name="T55" fmla="*/ 97 h 658"/>
                <a:gd name="T56" fmla="*/ 19 w 455"/>
                <a:gd name="T57" fmla="*/ 167 h 658"/>
                <a:gd name="T58" fmla="*/ 36 w 455"/>
                <a:gd name="T59" fmla="*/ 212 h 658"/>
                <a:gd name="T60" fmla="*/ 43 w 455"/>
                <a:gd name="T61" fmla="*/ 261 h 658"/>
                <a:gd name="T62" fmla="*/ 4 w 455"/>
                <a:gd name="T63" fmla="*/ 321 h 658"/>
                <a:gd name="T64" fmla="*/ 41 w 455"/>
                <a:gd name="T65" fmla="*/ 377 h 658"/>
                <a:gd name="T66" fmla="*/ 29 w 455"/>
                <a:gd name="T67" fmla="*/ 416 h 658"/>
                <a:gd name="T68" fmla="*/ 15 w 455"/>
                <a:gd name="T69" fmla="*/ 447 h 658"/>
                <a:gd name="T70" fmla="*/ 89 w 455"/>
                <a:gd name="T71" fmla="*/ 473 h 658"/>
                <a:gd name="T72" fmla="*/ 124 w 455"/>
                <a:gd name="T73" fmla="*/ 466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4" name="Freeform 1091"/>
            <p:cNvSpPr>
              <a:spLocks/>
            </p:cNvSpPr>
            <p:nvPr/>
          </p:nvSpPr>
          <p:spPr bwMode="auto">
            <a:xfrm rot="356891">
              <a:off x="7632736" y="3094679"/>
              <a:ext cx="134190" cy="244663"/>
            </a:xfrm>
            <a:custGeom>
              <a:avLst/>
              <a:gdLst>
                <a:gd name="T0" fmla="*/ 51 w 89"/>
                <a:gd name="T1" fmla="*/ 108 h 160"/>
                <a:gd name="T2" fmla="*/ 32 w 89"/>
                <a:gd name="T3" fmla="*/ 116 h 160"/>
                <a:gd name="T4" fmla="*/ 4 w 89"/>
                <a:gd name="T5" fmla="*/ 108 h 160"/>
                <a:gd name="T6" fmla="*/ 2 w 89"/>
                <a:gd name="T7" fmla="*/ 100 h 160"/>
                <a:gd name="T8" fmla="*/ 0 w 89"/>
                <a:gd name="T9" fmla="*/ 48 h 160"/>
                <a:gd name="T10" fmla="*/ 20 w 89"/>
                <a:gd name="T11" fmla="*/ 39 h 160"/>
                <a:gd name="T12" fmla="*/ 17 w 89"/>
                <a:gd name="T13" fmla="*/ 29 h 160"/>
                <a:gd name="T14" fmla="*/ 21 w 89"/>
                <a:gd name="T15" fmla="*/ 10 h 160"/>
                <a:gd name="T16" fmla="*/ 23 w 89"/>
                <a:gd name="T17" fmla="*/ 0 h 160"/>
                <a:gd name="T18" fmla="*/ 34 w 89"/>
                <a:gd name="T19" fmla="*/ 5 h 160"/>
                <a:gd name="T20" fmla="*/ 38 w 89"/>
                <a:gd name="T21" fmla="*/ 23 h 160"/>
                <a:gd name="T22" fmla="*/ 36 w 89"/>
                <a:gd name="T23" fmla="*/ 33 h 160"/>
                <a:gd name="T24" fmla="*/ 59 w 89"/>
                <a:gd name="T25" fmla="*/ 50 h 160"/>
                <a:gd name="T26" fmla="*/ 61 w 89"/>
                <a:gd name="T27" fmla="*/ 62 h 160"/>
                <a:gd name="T28" fmla="*/ 48 w 89"/>
                <a:gd name="T29" fmla="*/ 72 h 160"/>
                <a:gd name="T30" fmla="*/ 45 w 89"/>
                <a:gd name="T31" fmla="*/ 93 h 160"/>
                <a:gd name="T32" fmla="*/ 51 w 89"/>
                <a:gd name="T33" fmla="*/ 108 h 160"/>
                <a:gd name="T34" fmla="*/ 51 w 89"/>
                <a:gd name="T35" fmla="*/ 10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5" name="Freeform 1092"/>
            <p:cNvSpPr>
              <a:spLocks/>
            </p:cNvSpPr>
            <p:nvPr/>
          </p:nvSpPr>
          <p:spPr bwMode="auto">
            <a:xfrm rot="356891">
              <a:off x="7480809" y="2987315"/>
              <a:ext cx="214022" cy="232769"/>
            </a:xfrm>
            <a:custGeom>
              <a:avLst/>
              <a:gdLst>
                <a:gd name="T0" fmla="*/ 75 w 142"/>
                <a:gd name="T1" fmla="*/ 93 h 153"/>
                <a:gd name="T2" fmla="*/ 74 w 142"/>
                <a:gd name="T3" fmla="*/ 78 h 153"/>
                <a:gd name="T4" fmla="*/ 68 w 142"/>
                <a:gd name="T5" fmla="*/ 65 h 153"/>
                <a:gd name="T6" fmla="*/ 96 w 142"/>
                <a:gd name="T7" fmla="*/ 56 h 153"/>
                <a:gd name="T8" fmla="*/ 98 w 142"/>
                <a:gd name="T9" fmla="*/ 45 h 153"/>
                <a:gd name="T10" fmla="*/ 91 w 142"/>
                <a:gd name="T11" fmla="*/ 19 h 153"/>
                <a:gd name="T12" fmla="*/ 83 w 142"/>
                <a:gd name="T13" fmla="*/ 19 h 153"/>
                <a:gd name="T14" fmla="*/ 47 w 142"/>
                <a:gd name="T15" fmla="*/ 0 h 153"/>
                <a:gd name="T16" fmla="*/ 28 w 142"/>
                <a:gd name="T17" fmla="*/ 20 h 153"/>
                <a:gd name="T18" fmla="*/ 23 w 142"/>
                <a:gd name="T19" fmla="*/ 47 h 153"/>
                <a:gd name="T20" fmla="*/ 4 w 142"/>
                <a:gd name="T21" fmla="*/ 72 h 153"/>
                <a:gd name="T22" fmla="*/ 0 w 142"/>
                <a:gd name="T23" fmla="*/ 95 h 153"/>
                <a:gd name="T24" fmla="*/ 4 w 142"/>
                <a:gd name="T25" fmla="*/ 107 h 153"/>
                <a:gd name="T26" fmla="*/ 31 w 142"/>
                <a:gd name="T27" fmla="*/ 102 h 153"/>
                <a:gd name="T28" fmla="*/ 51 w 142"/>
                <a:gd name="T29" fmla="*/ 109 h 153"/>
                <a:gd name="T30" fmla="*/ 59 w 142"/>
                <a:gd name="T31" fmla="*/ 99 h 153"/>
                <a:gd name="T32" fmla="*/ 75 w 142"/>
                <a:gd name="T33" fmla="*/ 93 h 153"/>
                <a:gd name="T34" fmla="*/ 75 w 142"/>
                <a:gd name="T35" fmla="*/ 93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6" name="Freeform 1093"/>
            <p:cNvSpPr>
              <a:spLocks/>
            </p:cNvSpPr>
            <p:nvPr/>
          </p:nvSpPr>
          <p:spPr bwMode="auto">
            <a:xfrm rot="356891">
              <a:off x="6218348" y="3198611"/>
              <a:ext cx="348213" cy="611654"/>
            </a:xfrm>
            <a:custGeom>
              <a:avLst/>
              <a:gdLst>
                <a:gd name="T0" fmla="*/ 152 w 230"/>
                <a:gd name="T1" fmla="*/ 163 h 400"/>
                <a:gd name="T2" fmla="*/ 153 w 230"/>
                <a:gd name="T3" fmla="*/ 131 h 400"/>
                <a:gd name="T4" fmla="*/ 162 w 230"/>
                <a:gd name="T5" fmla="*/ 117 h 400"/>
                <a:gd name="T6" fmla="*/ 158 w 230"/>
                <a:gd name="T7" fmla="*/ 103 h 400"/>
                <a:gd name="T8" fmla="*/ 107 w 230"/>
                <a:gd name="T9" fmla="*/ 84 h 400"/>
                <a:gd name="T10" fmla="*/ 111 w 230"/>
                <a:gd name="T11" fmla="*/ 62 h 400"/>
                <a:gd name="T12" fmla="*/ 127 w 230"/>
                <a:gd name="T13" fmla="*/ 40 h 400"/>
                <a:gd name="T14" fmla="*/ 118 w 230"/>
                <a:gd name="T15" fmla="*/ 5 h 400"/>
                <a:gd name="T16" fmla="*/ 113 w 230"/>
                <a:gd name="T17" fmla="*/ 0 h 400"/>
                <a:gd name="T18" fmla="*/ 80 w 230"/>
                <a:gd name="T19" fmla="*/ 23 h 400"/>
                <a:gd name="T20" fmla="*/ 65 w 230"/>
                <a:gd name="T21" fmla="*/ 74 h 400"/>
                <a:gd name="T22" fmla="*/ 61 w 230"/>
                <a:gd name="T23" fmla="*/ 110 h 400"/>
                <a:gd name="T24" fmla="*/ 33 w 230"/>
                <a:gd name="T25" fmla="*/ 131 h 400"/>
                <a:gd name="T26" fmla="*/ 19 w 230"/>
                <a:gd name="T27" fmla="*/ 138 h 400"/>
                <a:gd name="T28" fmla="*/ 0 w 230"/>
                <a:gd name="T29" fmla="*/ 142 h 400"/>
                <a:gd name="T30" fmla="*/ 42 w 230"/>
                <a:gd name="T31" fmla="*/ 196 h 400"/>
                <a:gd name="T32" fmla="*/ 50 w 230"/>
                <a:gd name="T33" fmla="*/ 237 h 400"/>
                <a:gd name="T34" fmla="*/ 47 w 230"/>
                <a:gd name="T35" fmla="*/ 256 h 400"/>
                <a:gd name="T36" fmla="*/ 76 w 230"/>
                <a:gd name="T37" fmla="*/ 272 h 400"/>
                <a:gd name="T38" fmla="*/ 76 w 230"/>
                <a:gd name="T39" fmla="*/ 284 h 400"/>
                <a:gd name="T40" fmla="*/ 102 w 230"/>
                <a:gd name="T41" fmla="*/ 291 h 400"/>
                <a:gd name="T42" fmla="*/ 109 w 230"/>
                <a:gd name="T43" fmla="*/ 291 h 400"/>
                <a:gd name="T44" fmla="*/ 109 w 230"/>
                <a:gd name="T45" fmla="*/ 267 h 400"/>
                <a:gd name="T46" fmla="*/ 129 w 230"/>
                <a:gd name="T47" fmla="*/ 265 h 400"/>
                <a:gd name="T48" fmla="*/ 135 w 230"/>
                <a:gd name="T49" fmla="*/ 238 h 400"/>
                <a:gd name="T50" fmla="*/ 120 w 230"/>
                <a:gd name="T51" fmla="*/ 226 h 400"/>
                <a:gd name="T52" fmla="*/ 109 w 230"/>
                <a:gd name="T53" fmla="*/ 215 h 400"/>
                <a:gd name="T54" fmla="*/ 114 w 230"/>
                <a:gd name="T55" fmla="*/ 164 h 400"/>
                <a:gd name="T56" fmla="*/ 125 w 230"/>
                <a:gd name="T57" fmla="*/ 158 h 400"/>
                <a:gd name="T58" fmla="*/ 143 w 230"/>
                <a:gd name="T59" fmla="*/ 166 h 400"/>
                <a:gd name="T60" fmla="*/ 152 w 230"/>
                <a:gd name="T61" fmla="*/ 163 h 400"/>
                <a:gd name="T62" fmla="*/ 152 w 230"/>
                <a:gd name="T63" fmla="*/ 16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solidFill>
              <a:srgbClr val="ADCBCF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7" name="Freeform 1094"/>
            <p:cNvSpPr>
              <a:spLocks/>
            </p:cNvSpPr>
            <p:nvPr/>
          </p:nvSpPr>
          <p:spPr bwMode="auto">
            <a:xfrm rot="356891">
              <a:off x="5556958" y="964881"/>
              <a:ext cx="2826463" cy="2594437"/>
            </a:xfrm>
            <a:custGeom>
              <a:avLst/>
              <a:gdLst>
                <a:gd name="T0" fmla="*/ 428 w 1876"/>
                <a:gd name="T1" fmla="*/ 1194 h 1700"/>
                <a:gd name="T2" fmla="*/ 484 w 1876"/>
                <a:gd name="T3" fmla="*/ 1090 h 1700"/>
                <a:gd name="T4" fmla="*/ 524 w 1876"/>
                <a:gd name="T5" fmla="*/ 1187 h 1700"/>
                <a:gd name="T6" fmla="*/ 577 w 1876"/>
                <a:gd name="T7" fmla="*/ 1208 h 1700"/>
                <a:gd name="T8" fmla="*/ 644 w 1876"/>
                <a:gd name="T9" fmla="*/ 1104 h 1700"/>
                <a:gd name="T10" fmla="*/ 712 w 1876"/>
                <a:gd name="T11" fmla="*/ 1069 h 1700"/>
                <a:gd name="T12" fmla="*/ 791 w 1876"/>
                <a:gd name="T13" fmla="*/ 1003 h 1700"/>
                <a:gd name="T14" fmla="*/ 839 w 1876"/>
                <a:gd name="T15" fmla="*/ 938 h 1700"/>
                <a:gd name="T16" fmla="*/ 885 w 1876"/>
                <a:gd name="T17" fmla="*/ 865 h 1700"/>
                <a:gd name="T18" fmla="*/ 930 w 1876"/>
                <a:gd name="T19" fmla="*/ 868 h 1700"/>
                <a:gd name="T20" fmla="*/ 985 w 1876"/>
                <a:gd name="T21" fmla="*/ 851 h 1700"/>
                <a:gd name="T22" fmla="*/ 1052 w 1876"/>
                <a:gd name="T23" fmla="*/ 844 h 1700"/>
                <a:gd name="T24" fmla="*/ 1116 w 1876"/>
                <a:gd name="T25" fmla="*/ 869 h 1700"/>
                <a:gd name="T26" fmla="*/ 1150 w 1876"/>
                <a:gd name="T27" fmla="*/ 843 h 1700"/>
                <a:gd name="T28" fmla="*/ 1217 w 1876"/>
                <a:gd name="T29" fmla="*/ 777 h 1700"/>
                <a:gd name="T30" fmla="*/ 1276 w 1876"/>
                <a:gd name="T31" fmla="*/ 743 h 1700"/>
                <a:gd name="T32" fmla="*/ 1291 w 1876"/>
                <a:gd name="T33" fmla="*/ 686 h 1700"/>
                <a:gd name="T34" fmla="*/ 1220 w 1876"/>
                <a:gd name="T35" fmla="*/ 646 h 1700"/>
                <a:gd name="T36" fmla="*/ 1202 w 1876"/>
                <a:gd name="T37" fmla="*/ 564 h 1700"/>
                <a:gd name="T38" fmla="*/ 1224 w 1876"/>
                <a:gd name="T39" fmla="*/ 536 h 1700"/>
                <a:gd name="T40" fmla="*/ 1232 w 1876"/>
                <a:gd name="T41" fmla="*/ 473 h 1700"/>
                <a:gd name="T42" fmla="*/ 1232 w 1876"/>
                <a:gd name="T43" fmla="*/ 457 h 1700"/>
                <a:gd name="T44" fmla="*/ 1250 w 1876"/>
                <a:gd name="T45" fmla="*/ 336 h 1700"/>
                <a:gd name="T46" fmla="*/ 1275 w 1876"/>
                <a:gd name="T47" fmla="*/ 348 h 1700"/>
                <a:gd name="T48" fmla="*/ 1284 w 1876"/>
                <a:gd name="T49" fmla="*/ 191 h 1700"/>
                <a:gd name="T50" fmla="*/ 1200 w 1876"/>
                <a:gd name="T51" fmla="*/ 124 h 1700"/>
                <a:gd name="T52" fmla="*/ 1135 w 1876"/>
                <a:gd name="T53" fmla="*/ 83 h 1700"/>
                <a:gd name="T54" fmla="*/ 1072 w 1876"/>
                <a:gd name="T55" fmla="*/ 63 h 1700"/>
                <a:gd name="T56" fmla="*/ 1061 w 1876"/>
                <a:gd name="T57" fmla="*/ 0 h 1700"/>
                <a:gd name="T58" fmla="*/ 1035 w 1876"/>
                <a:gd name="T59" fmla="*/ 63 h 1700"/>
                <a:gd name="T60" fmla="*/ 1004 w 1876"/>
                <a:gd name="T61" fmla="*/ 232 h 1700"/>
                <a:gd name="T62" fmla="*/ 918 w 1876"/>
                <a:gd name="T63" fmla="*/ 298 h 1700"/>
                <a:gd name="T64" fmla="*/ 861 w 1876"/>
                <a:gd name="T65" fmla="*/ 419 h 1700"/>
                <a:gd name="T66" fmla="*/ 950 w 1876"/>
                <a:gd name="T67" fmla="*/ 440 h 1700"/>
                <a:gd name="T68" fmla="*/ 1076 w 1876"/>
                <a:gd name="T69" fmla="*/ 484 h 1700"/>
                <a:gd name="T70" fmla="*/ 987 w 1876"/>
                <a:gd name="T71" fmla="*/ 523 h 1700"/>
                <a:gd name="T72" fmla="*/ 915 w 1876"/>
                <a:gd name="T73" fmla="*/ 573 h 1700"/>
                <a:gd name="T74" fmla="*/ 820 w 1876"/>
                <a:gd name="T75" fmla="*/ 663 h 1700"/>
                <a:gd name="T76" fmla="*/ 707 w 1876"/>
                <a:gd name="T77" fmla="*/ 680 h 1700"/>
                <a:gd name="T78" fmla="*/ 683 w 1876"/>
                <a:gd name="T79" fmla="*/ 794 h 1700"/>
                <a:gd name="T80" fmla="*/ 508 w 1876"/>
                <a:gd name="T81" fmla="*/ 871 h 1700"/>
                <a:gd name="T82" fmla="*/ 361 w 1876"/>
                <a:gd name="T83" fmla="*/ 919 h 1700"/>
                <a:gd name="T84" fmla="*/ 130 w 1876"/>
                <a:gd name="T85" fmla="*/ 863 h 1700"/>
                <a:gd name="T86" fmla="*/ 7 w 1876"/>
                <a:gd name="T87" fmla="*/ 905 h 1700"/>
                <a:gd name="T88" fmla="*/ 77 w 1876"/>
                <a:gd name="T89" fmla="*/ 988 h 1700"/>
                <a:gd name="T90" fmla="*/ 147 w 1876"/>
                <a:gd name="T91" fmla="*/ 1021 h 1700"/>
                <a:gd name="T92" fmla="*/ 169 w 1876"/>
                <a:gd name="T93" fmla="*/ 1086 h 1700"/>
                <a:gd name="T94" fmla="*/ 242 w 1876"/>
                <a:gd name="T95" fmla="*/ 1130 h 1700"/>
                <a:gd name="T96" fmla="*/ 349 w 1876"/>
                <a:gd name="T97" fmla="*/ 1119 h 1700"/>
                <a:gd name="T98" fmla="*/ 314 w 1876"/>
                <a:gd name="T99" fmla="*/ 1178 h 1700"/>
                <a:gd name="T100" fmla="*/ 367 w 1876"/>
                <a:gd name="T101" fmla="*/ 1228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solidFill>
              <a:srgbClr val="F9C8BD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8" name="Freeform 1095"/>
            <p:cNvSpPr>
              <a:spLocks/>
            </p:cNvSpPr>
            <p:nvPr/>
          </p:nvSpPr>
          <p:spPr bwMode="auto">
            <a:xfrm rot="356891">
              <a:off x="7865835" y="2548769"/>
              <a:ext cx="738890" cy="728890"/>
            </a:xfrm>
            <a:custGeom>
              <a:avLst/>
              <a:gdLst>
                <a:gd name="T0" fmla="*/ 283 w 491"/>
                <a:gd name="T1" fmla="*/ 240 h 478"/>
                <a:gd name="T2" fmla="*/ 319 w 491"/>
                <a:gd name="T3" fmla="*/ 184 h 478"/>
                <a:gd name="T4" fmla="*/ 341 w 491"/>
                <a:gd name="T5" fmla="*/ 156 h 478"/>
                <a:gd name="T6" fmla="*/ 338 w 491"/>
                <a:gd name="T7" fmla="*/ 129 h 478"/>
                <a:gd name="T8" fmla="*/ 314 w 491"/>
                <a:gd name="T9" fmla="*/ 101 h 478"/>
                <a:gd name="T10" fmla="*/ 310 w 491"/>
                <a:gd name="T11" fmla="*/ 76 h 478"/>
                <a:gd name="T12" fmla="*/ 267 w 491"/>
                <a:gd name="T13" fmla="*/ 14 h 478"/>
                <a:gd name="T14" fmla="*/ 265 w 491"/>
                <a:gd name="T15" fmla="*/ 20 h 478"/>
                <a:gd name="T16" fmla="*/ 255 w 491"/>
                <a:gd name="T17" fmla="*/ 31 h 478"/>
                <a:gd name="T18" fmla="*/ 237 w 491"/>
                <a:gd name="T19" fmla="*/ 8 h 478"/>
                <a:gd name="T20" fmla="*/ 210 w 491"/>
                <a:gd name="T21" fmla="*/ 0 h 478"/>
                <a:gd name="T22" fmla="*/ 210 w 491"/>
                <a:gd name="T23" fmla="*/ 8 h 478"/>
                <a:gd name="T24" fmla="*/ 210 w 491"/>
                <a:gd name="T25" fmla="*/ 20 h 478"/>
                <a:gd name="T26" fmla="*/ 198 w 491"/>
                <a:gd name="T27" fmla="*/ 31 h 478"/>
                <a:gd name="T28" fmla="*/ 177 w 491"/>
                <a:gd name="T29" fmla="*/ 53 h 478"/>
                <a:gd name="T30" fmla="*/ 154 w 491"/>
                <a:gd name="T31" fmla="*/ 53 h 478"/>
                <a:gd name="T32" fmla="*/ 144 w 491"/>
                <a:gd name="T33" fmla="*/ 70 h 478"/>
                <a:gd name="T34" fmla="*/ 136 w 491"/>
                <a:gd name="T35" fmla="*/ 70 h 478"/>
                <a:gd name="T36" fmla="*/ 119 w 491"/>
                <a:gd name="T37" fmla="*/ 88 h 478"/>
                <a:gd name="T38" fmla="*/ 109 w 491"/>
                <a:gd name="T39" fmla="*/ 88 h 478"/>
                <a:gd name="T40" fmla="*/ 89 w 491"/>
                <a:gd name="T41" fmla="*/ 109 h 478"/>
                <a:gd name="T42" fmla="*/ 77 w 491"/>
                <a:gd name="T43" fmla="*/ 111 h 478"/>
                <a:gd name="T44" fmla="*/ 51 w 491"/>
                <a:gd name="T45" fmla="*/ 153 h 478"/>
                <a:gd name="T46" fmla="*/ 35 w 491"/>
                <a:gd name="T47" fmla="*/ 128 h 478"/>
                <a:gd name="T48" fmla="*/ 16 w 491"/>
                <a:gd name="T49" fmla="*/ 115 h 478"/>
                <a:gd name="T50" fmla="*/ 8 w 491"/>
                <a:gd name="T51" fmla="*/ 124 h 478"/>
                <a:gd name="T52" fmla="*/ 18 w 491"/>
                <a:gd name="T53" fmla="*/ 180 h 478"/>
                <a:gd name="T54" fmla="*/ 10 w 491"/>
                <a:gd name="T55" fmla="*/ 200 h 478"/>
                <a:gd name="T56" fmla="*/ 0 w 491"/>
                <a:gd name="T57" fmla="*/ 228 h 478"/>
                <a:gd name="T58" fmla="*/ 26 w 491"/>
                <a:gd name="T59" fmla="*/ 245 h 478"/>
                <a:gd name="T60" fmla="*/ 39 w 491"/>
                <a:gd name="T61" fmla="*/ 248 h 478"/>
                <a:gd name="T62" fmla="*/ 58 w 491"/>
                <a:gd name="T63" fmla="*/ 275 h 478"/>
                <a:gd name="T64" fmla="*/ 71 w 491"/>
                <a:gd name="T65" fmla="*/ 266 h 478"/>
                <a:gd name="T66" fmla="*/ 93 w 491"/>
                <a:gd name="T67" fmla="*/ 240 h 478"/>
                <a:gd name="T68" fmla="*/ 113 w 491"/>
                <a:gd name="T69" fmla="*/ 201 h 478"/>
                <a:gd name="T70" fmla="*/ 151 w 491"/>
                <a:gd name="T71" fmla="*/ 193 h 478"/>
                <a:gd name="T72" fmla="*/ 174 w 491"/>
                <a:gd name="T73" fmla="*/ 216 h 478"/>
                <a:gd name="T74" fmla="*/ 156 w 491"/>
                <a:gd name="T75" fmla="*/ 256 h 478"/>
                <a:gd name="T76" fmla="*/ 136 w 491"/>
                <a:gd name="T77" fmla="*/ 291 h 478"/>
                <a:gd name="T78" fmla="*/ 155 w 491"/>
                <a:gd name="T79" fmla="*/ 304 h 478"/>
                <a:gd name="T80" fmla="*/ 154 w 491"/>
                <a:gd name="T81" fmla="*/ 321 h 478"/>
                <a:gd name="T82" fmla="*/ 137 w 491"/>
                <a:gd name="T83" fmla="*/ 337 h 478"/>
                <a:gd name="T84" fmla="*/ 141 w 491"/>
                <a:gd name="T85" fmla="*/ 345 h 478"/>
                <a:gd name="T86" fmla="*/ 168 w 491"/>
                <a:gd name="T87" fmla="*/ 330 h 478"/>
                <a:gd name="T88" fmla="*/ 207 w 491"/>
                <a:gd name="T89" fmla="*/ 278 h 478"/>
                <a:gd name="T90" fmla="*/ 264 w 491"/>
                <a:gd name="T91" fmla="*/ 243 h 478"/>
                <a:gd name="T92" fmla="*/ 283 w 491"/>
                <a:gd name="T93" fmla="*/ 240 h 478"/>
                <a:gd name="T94" fmla="*/ 283 w 491"/>
                <a:gd name="T95" fmla="*/ 240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solidFill>
              <a:srgbClr val="E0D4B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59" name="Freeform 1096"/>
            <p:cNvSpPr>
              <a:spLocks/>
            </p:cNvSpPr>
            <p:nvPr/>
          </p:nvSpPr>
          <p:spPr bwMode="auto">
            <a:xfrm rot="356891">
              <a:off x="8080697" y="2174886"/>
              <a:ext cx="1066719" cy="745880"/>
            </a:xfrm>
            <a:custGeom>
              <a:avLst/>
              <a:gdLst>
                <a:gd name="T0" fmla="*/ 477 w 709"/>
                <a:gd name="T1" fmla="*/ 98 h 488"/>
                <a:gd name="T2" fmla="*/ 438 w 709"/>
                <a:gd name="T3" fmla="*/ 91 h 488"/>
                <a:gd name="T4" fmla="*/ 423 w 709"/>
                <a:gd name="T5" fmla="*/ 87 h 488"/>
                <a:gd name="T6" fmla="*/ 390 w 709"/>
                <a:gd name="T7" fmla="*/ 109 h 488"/>
                <a:gd name="T8" fmla="*/ 375 w 709"/>
                <a:gd name="T9" fmla="*/ 118 h 488"/>
                <a:gd name="T10" fmla="*/ 345 w 709"/>
                <a:gd name="T11" fmla="*/ 94 h 488"/>
                <a:gd name="T12" fmla="*/ 319 w 709"/>
                <a:gd name="T13" fmla="*/ 69 h 488"/>
                <a:gd name="T14" fmla="*/ 313 w 709"/>
                <a:gd name="T15" fmla="*/ 103 h 488"/>
                <a:gd name="T16" fmla="*/ 286 w 709"/>
                <a:gd name="T17" fmla="*/ 69 h 488"/>
                <a:gd name="T18" fmla="*/ 264 w 709"/>
                <a:gd name="T19" fmla="*/ 46 h 488"/>
                <a:gd name="T20" fmla="*/ 213 w 709"/>
                <a:gd name="T21" fmla="*/ 46 h 488"/>
                <a:gd name="T22" fmla="*/ 187 w 709"/>
                <a:gd name="T23" fmla="*/ 26 h 488"/>
                <a:gd name="T24" fmla="*/ 150 w 709"/>
                <a:gd name="T25" fmla="*/ 40 h 488"/>
                <a:gd name="T26" fmla="*/ 112 w 709"/>
                <a:gd name="T27" fmla="*/ 30 h 488"/>
                <a:gd name="T28" fmla="*/ 60 w 709"/>
                <a:gd name="T29" fmla="*/ 7 h 488"/>
                <a:gd name="T30" fmla="*/ 45 w 709"/>
                <a:gd name="T31" fmla="*/ 44 h 488"/>
                <a:gd name="T32" fmla="*/ 0 w 709"/>
                <a:gd name="T33" fmla="*/ 46 h 488"/>
                <a:gd name="T34" fmla="*/ 24 w 709"/>
                <a:gd name="T35" fmla="*/ 72 h 488"/>
                <a:gd name="T36" fmla="*/ 27 w 709"/>
                <a:gd name="T37" fmla="*/ 117 h 488"/>
                <a:gd name="T38" fmla="*/ 40 w 709"/>
                <a:gd name="T39" fmla="*/ 154 h 488"/>
                <a:gd name="T40" fmla="*/ 80 w 709"/>
                <a:gd name="T41" fmla="*/ 130 h 488"/>
                <a:gd name="T42" fmla="*/ 112 w 709"/>
                <a:gd name="T43" fmla="*/ 195 h 488"/>
                <a:gd name="T44" fmla="*/ 130 w 709"/>
                <a:gd name="T45" fmla="*/ 197 h 488"/>
                <a:gd name="T46" fmla="*/ 175 w 709"/>
                <a:gd name="T47" fmla="*/ 228 h 488"/>
                <a:gd name="T48" fmla="*/ 187 w 709"/>
                <a:gd name="T49" fmla="*/ 212 h 488"/>
                <a:gd name="T50" fmla="*/ 233 w 709"/>
                <a:gd name="T51" fmla="*/ 298 h 488"/>
                <a:gd name="T52" fmla="*/ 260 w 709"/>
                <a:gd name="T53" fmla="*/ 354 h 488"/>
                <a:gd name="T54" fmla="*/ 301 w 709"/>
                <a:gd name="T55" fmla="*/ 280 h 488"/>
                <a:gd name="T56" fmla="*/ 332 w 709"/>
                <a:gd name="T57" fmla="*/ 290 h 488"/>
                <a:gd name="T58" fmla="*/ 380 w 709"/>
                <a:gd name="T59" fmla="*/ 273 h 488"/>
                <a:gd name="T60" fmla="*/ 368 w 709"/>
                <a:gd name="T61" fmla="*/ 240 h 488"/>
                <a:gd name="T62" fmla="*/ 413 w 709"/>
                <a:gd name="T63" fmla="*/ 202 h 488"/>
                <a:gd name="T64" fmla="*/ 430 w 709"/>
                <a:gd name="T65" fmla="*/ 166 h 488"/>
                <a:gd name="T66" fmla="*/ 446 w 709"/>
                <a:gd name="T67" fmla="*/ 146 h 488"/>
                <a:gd name="T68" fmla="*/ 463 w 709"/>
                <a:gd name="T69" fmla="*/ 164 h 488"/>
                <a:gd name="T70" fmla="*/ 492 w 709"/>
                <a:gd name="T71" fmla="*/ 107 h 488"/>
                <a:gd name="T72" fmla="*/ 490 w 709"/>
                <a:gd name="T73" fmla="*/ 98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E0D4B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60" name="Freeform 1097"/>
            <p:cNvSpPr>
              <a:spLocks/>
            </p:cNvSpPr>
            <p:nvPr/>
          </p:nvSpPr>
          <p:spPr bwMode="auto">
            <a:xfrm rot="356891">
              <a:off x="7927905" y="1069079"/>
              <a:ext cx="1460793" cy="1354136"/>
            </a:xfrm>
            <a:custGeom>
              <a:avLst/>
              <a:gdLst>
                <a:gd name="T0" fmla="*/ 207 w 970"/>
                <a:gd name="T1" fmla="*/ 523 h 888"/>
                <a:gd name="T2" fmla="*/ 245 w 970"/>
                <a:gd name="T3" fmla="*/ 571 h 888"/>
                <a:gd name="T4" fmla="*/ 274 w 970"/>
                <a:gd name="T5" fmla="*/ 563 h 888"/>
                <a:gd name="T6" fmla="*/ 311 w 970"/>
                <a:gd name="T7" fmla="*/ 568 h 888"/>
                <a:gd name="T8" fmla="*/ 352 w 970"/>
                <a:gd name="T9" fmla="*/ 558 h 888"/>
                <a:gd name="T10" fmla="*/ 381 w 970"/>
                <a:gd name="T11" fmla="*/ 593 h 888"/>
                <a:gd name="T12" fmla="*/ 403 w 970"/>
                <a:gd name="T13" fmla="*/ 603 h 888"/>
                <a:gd name="T14" fmla="*/ 432 w 970"/>
                <a:gd name="T15" fmla="*/ 622 h 888"/>
                <a:gd name="T16" fmla="*/ 439 w 970"/>
                <a:gd name="T17" fmla="*/ 585 h 888"/>
                <a:gd name="T18" fmla="*/ 470 w 970"/>
                <a:gd name="T19" fmla="*/ 624 h 888"/>
                <a:gd name="T20" fmla="*/ 495 w 970"/>
                <a:gd name="T21" fmla="*/ 640 h 888"/>
                <a:gd name="T22" fmla="*/ 523 w 970"/>
                <a:gd name="T23" fmla="*/ 603 h 888"/>
                <a:gd name="T24" fmla="*/ 542 w 970"/>
                <a:gd name="T25" fmla="*/ 600 h 888"/>
                <a:gd name="T26" fmla="*/ 572 w 970"/>
                <a:gd name="T27" fmla="*/ 622 h 888"/>
                <a:gd name="T28" fmla="*/ 599 w 970"/>
                <a:gd name="T29" fmla="*/ 622 h 888"/>
                <a:gd name="T30" fmla="*/ 588 w 970"/>
                <a:gd name="T31" fmla="*/ 571 h 888"/>
                <a:gd name="T32" fmla="*/ 576 w 970"/>
                <a:gd name="T33" fmla="*/ 512 h 888"/>
                <a:gd name="T34" fmla="*/ 642 w 970"/>
                <a:gd name="T35" fmla="*/ 484 h 888"/>
                <a:gd name="T36" fmla="*/ 648 w 970"/>
                <a:gd name="T37" fmla="*/ 454 h 888"/>
                <a:gd name="T38" fmla="*/ 655 w 970"/>
                <a:gd name="T39" fmla="*/ 423 h 888"/>
                <a:gd name="T40" fmla="*/ 661 w 970"/>
                <a:gd name="T41" fmla="*/ 302 h 888"/>
                <a:gd name="T42" fmla="*/ 656 w 970"/>
                <a:gd name="T43" fmla="*/ 252 h 888"/>
                <a:gd name="T44" fmla="*/ 653 w 970"/>
                <a:gd name="T45" fmla="*/ 228 h 888"/>
                <a:gd name="T46" fmla="*/ 610 w 970"/>
                <a:gd name="T47" fmla="*/ 264 h 888"/>
                <a:gd name="T48" fmla="*/ 565 w 970"/>
                <a:gd name="T49" fmla="*/ 308 h 888"/>
                <a:gd name="T50" fmla="*/ 481 w 970"/>
                <a:gd name="T51" fmla="*/ 308 h 888"/>
                <a:gd name="T52" fmla="*/ 473 w 970"/>
                <a:gd name="T53" fmla="*/ 275 h 888"/>
                <a:gd name="T54" fmla="*/ 443 w 970"/>
                <a:gd name="T55" fmla="*/ 252 h 888"/>
                <a:gd name="T56" fmla="*/ 390 w 970"/>
                <a:gd name="T57" fmla="*/ 236 h 888"/>
                <a:gd name="T58" fmla="*/ 347 w 970"/>
                <a:gd name="T59" fmla="*/ 232 h 888"/>
                <a:gd name="T60" fmla="*/ 309 w 970"/>
                <a:gd name="T61" fmla="*/ 205 h 888"/>
                <a:gd name="T62" fmla="*/ 292 w 970"/>
                <a:gd name="T63" fmla="*/ 172 h 888"/>
                <a:gd name="T64" fmla="*/ 261 w 970"/>
                <a:gd name="T65" fmla="*/ 136 h 888"/>
                <a:gd name="T66" fmla="*/ 231 w 970"/>
                <a:gd name="T67" fmla="*/ 80 h 888"/>
                <a:gd name="T68" fmla="*/ 194 w 970"/>
                <a:gd name="T69" fmla="*/ 24 h 888"/>
                <a:gd name="T70" fmla="*/ 137 w 970"/>
                <a:gd name="T71" fmla="*/ 13 h 888"/>
                <a:gd name="T72" fmla="*/ 73 w 970"/>
                <a:gd name="T73" fmla="*/ 0 h 888"/>
                <a:gd name="T74" fmla="*/ 4 w 970"/>
                <a:gd name="T75" fmla="*/ 31 h 888"/>
                <a:gd name="T76" fmla="*/ 0 w 970"/>
                <a:gd name="T77" fmla="*/ 91 h 888"/>
                <a:gd name="T78" fmla="*/ 30 w 970"/>
                <a:gd name="T79" fmla="*/ 112 h 888"/>
                <a:gd name="T80" fmla="*/ 68 w 970"/>
                <a:gd name="T81" fmla="*/ 103 h 888"/>
                <a:gd name="T82" fmla="*/ 75 w 970"/>
                <a:gd name="T83" fmla="*/ 145 h 888"/>
                <a:gd name="T84" fmla="*/ 121 w 970"/>
                <a:gd name="T85" fmla="*/ 168 h 888"/>
                <a:gd name="T86" fmla="*/ 149 w 970"/>
                <a:gd name="T87" fmla="*/ 154 h 888"/>
                <a:gd name="T88" fmla="*/ 231 w 970"/>
                <a:gd name="T89" fmla="*/ 160 h 888"/>
                <a:gd name="T90" fmla="*/ 218 w 970"/>
                <a:gd name="T91" fmla="*/ 271 h 888"/>
                <a:gd name="T92" fmla="*/ 205 w 970"/>
                <a:gd name="T93" fmla="*/ 306 h 888"/>
                <a:gd name="T94" fmla="*/ 201 w 970"/>
                <a:gd name="T95" fmla="*/ 378 h 888"/>
                <a:gd name="T96" fmla="*/ 183 w 970"/>
                <a:gd name="T97" fmla="*/ 363 h 888"/>
                <a:gd name="T98" fmla="*/ 142 w 970"/>
                <a:gd name="T99" fmla="*/ 428 h 888"/>
                <a:gd name="T100" fmla="*/ 125 w 970"/>
                <a:gd name="T101" fmla="*/ 460 h 888"/>
                <a:gd name="T102" fmla="*/ 184 w 970"/>
                <a:gd name="T103" fmla="*/ 482 h 888"/>
                <a:gd name="T104" fmla="*/ 183 w 970"/>
                <a:gd name="T105" fmla="*/ 495 h 888"/>
                <a:gd name="T106" fmla="*/ 161 w 970"/>
                <a:gd name="T107" fmla="*/ 522 h 888"/>
                <a:gd name="T108" fmla="*/ 170 w 970"/>
                <a:gd name="T109" fmla="*/ 530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E0D4B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61" name="Freeform 1098"/>
            <p:cNvSpPr>
              <a:spLocks/>
            </p:cNvSpPr>
            <p:nvPr/>
          </p:nvSpPr>
          <p:spPr bwMode="auto">
            <a:xfrm rot="356891">
              <a:off x="7623705" y="3113584"/>
              <a:ext cx="64546" cy="81554"/>
            </a:xfrm>
            <a:custGeom>
              <a:avLst/>
              <a:gdLst>
                <a:gd name="T0" fmla="*/ 30 w 42"/>
                <a:gd name="T1" fmla="*/ 0 h 54"/>
                <a:gd name="T2" fmla="*/ 24 w 42"/>
                <a:gd name="T3" fmla="*/ 18 h 54"/>
                <a:gd name="T4" fmla="*/ 28 w 42"/>
                <a:gd name="T5" fmla="*/ 28 h 54"/>
                <a:gd name="T6" fmla="*/ 6 w 42"/>
                <a:gd name="T7" fmla="*/ 37 h 54"/>
                <a:gd name="T8" fmla="*/ 5 w 42"/>
                <a:gd name="T9" fmla="*/ 22 h 54"/>
                <a:gd name="T10" fmla="*/ 0 w 42"/>
                <a:gd name="T11" fmla="*/ 10 h 54"/>
                <a:gd name="T12" fmla="*/ 30 w 42"/>
                <a:gd name="T13" fmla="*/ 0 h 54"/>
                <a:gd name="T14" fmla="*/ 30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  <p:sp>
          <p:nvSpPr>
            <p:cNvPr id="62" name="未知"/>
            <p:cNvSpPr>
              <a:spLocks/>
            </p:cNvSpPr>
            <p:nvPr/>
          </p:nvSpPr>
          <p:spPr bwMode="auto">
            <a:xfrm rot="459960">
              <a:off x="6216472" y="4259879"/>
              <a:ext cx="630433" cy="615788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connsiteX0" fmla="*/ 1833 w 10000"/>
                <a:gd name="connsiteY0" fmla="*/ 9043 h 10000"/>
                <a:gd name="connsiteX1" fmla="*/ 1750 w 10000"/>
                <a:gd name="connsiteY1" fmla="*/ 8858 h 10000"/>
                <a:gd name="connsiteX2" fmla="*/ 889 w 10000"/>
                <a:gd name="connsiteY2" fmla="*/ 8117 h 10000"/>
                <a:gd name="connsiteX3" fmla="*/ 333 w 10000"/>
                <a:gd name="connsiteY3" fmla="*/ 7469 h 10000"/>
                <a:gd name="connsiteX4" fmla="*/ 167 w 10000"/>
                <a:gd name="connsiteY4" fmla="*/ 6543 h 10000"/>
                <a:gd name="connsiteX5" fmla="*/ 0 w 10000"/>
                <a:gd name="connsiteY5" fmla="*/ 5802 h 10000"/>
                <a:gd name="connsiteX6" fmla="*/ 750 w 10000"/>
                <a:gd name="connsiteY6" fmla="*/ 5617 h 10000"/>
                <a:gd name="connsiteX7" fmla="*/ 1667 w 10000"/>
                <a:gd name="connsiteY7" fmla="*/ 5617 h 10000"/>
                <a:gd name="connsiteX8" fmla="*/ 1833 w 10000"/>
                <a:gd name="connsiteY8" fmla="*/ 5340 h 10000"/>
                <a:gd name="connsiteX9" fmla="*/ 2500 w 10000"/>
                <a:gd name="connsiteY9" fmla="*/ 5247 h 10000"/>
                <a:gd name="connsiteX10" fmla="*/ 3250 w 10000"/>
                <a:gd name="connsiteY10" fmla="*/ 4321 h 10000"/>
                <a:gd name="connsiteX11" fmla="*/ 3583 w 10000"/>
                <a:gd name="connsiteY11" fmla="*/ 4043 h 10000"/>
                <a:gd name="connsiteX12" fmla="*/ 4250 w 10000"/>
                <a:gd name="connsiteY12" fmla="*/ 3858 h 10000"/>
                <a:gd name="connsiteX13" fmla="*/ 4750 w 10000"/>
                <a:gd name="connsiteY13" fmla="*/ 3210 h 10000"/>
                <a:gd name="connsiteX14" fmla="*/ 5583 w 10000"/>
                <a:gd name="connsiteY14" fmla="*/ 3025 h 10000"/>
                <a:gd name="connsiteX15" fmla="*/ 5583 w 10000"/>
                <a:gd name="connsiteY15" fmla="*/ 2191 h 10000"/>
                <a:gd name="connsiteX16" fmla="*/ 6000 w 10000"/>
                <a:gd name="connsiteY16" fmla="*/ 1265 h 10000"/>
                <a:gd name="connsiteX17" fmla="*/ 6167 w 10000"/>
                <a:gd name="connsiteY17" fmla="*/ 525 h 10000"/>
                <a:gd name="connsiteX18" fmla="*/ 6278 w 10000"/>
                <a:gd name="connsiteY18" fmla="*/ 0 h 10000"/>
                <a:gd name="connsiteX19" fmla="*/ 7750 w 10000"/>
                <a:gd name="connsiteY19" fmla="*/ 586 h 10000"/>
                <a:gd name="connsiteX20" fmla="*/ 8056 w 10000"/>
                <a:gd name="connsiteY20" fmla="*/ 1049 h 10000"/>
                <a:gd name="connsiteX21" fmla="*/ 8861 w 10000"/>
                <a:gd name="connsiteY21" fmla="*/ 833 h 10000"/>
                <a:gd name="connsiteX22" fmla="*/ 9306 w 10000"/>
                <a:gd name="connsiteY22" fmla="*/ 957 h 10000"/>
                <a:gd name="connsiteX23" fmla="*/ 9861 w 10000"/>
                <a:gd name="connsiteY23" fmla="*/ 1543 h 10000"/>
                <a:gd name="connsiteX24" fmla="*/ 10000 w 10000"/>
                <a:gd name="connsiteY24" fmla="*/ 2809 h 10000"/>
                <a:gd name="connsiteX25" fmla="*/ 9861 w 10000"/>
                <a:gd name="connsiteY25" fmla="*/ 3302 h 10000"/>
                <a:gd name="connsiteX26" fmla="*/ 9528 w 10000"/>
                <a:gd name="connsiteY26" fmla="*/ 3179 h 10000"/>
                <a:gd name="connsiteX27" fmla="*/ 8611 w 10000"/>
                <a:gd name="connsiteY27" fmla="*/ 3981 h 10000"/>
                <a:gd name="connsiteX28" fmla="*/ 7056 w 10000"/>
                <a:gd name="connsiteY28" fmla="*/ 4259 h 10000"/>
                <a:gd name="connsiteX29" fmla="*/ 6639 w 10000"/>
                <a:gd name="connsiteY29" fmla="*/ 4722 h 10000"/>
                <a:gd name="connsiteX30" fmla="*/ 6917 w 10000"/>
                <a:gd name="connsiteY30" fmla="*/ 5154 h 10000"/>
                <a:gd name="connsiteX31" fmla="*/ 7056 w 10000"/>
                <a:gd name="connsiteY31" fmla="*/ 6111 h 10000"/>
                <a:gd name="connsiteX32" fmla="*/ 7417 w 10000"/>
                <a:gd name="connsiteY32" fmla="*/ 6265 h 10000"/>
                <a:gd name="connsiteX33" fmla="*/ 8528 w 10000"/>
                <a:gd name="connsiteY33" fmla="*/ 7654 h 10000"/>
                <a:gd name="connsiteX34" fmla="*/ 8611 w 10000"/>
                <a:gd name="connsiteY34" fmla="*/ 9537 h 10000"/>
                <a:gd name="connsiteX35" fmla="*/ 7833 w 10000"/>
                <a:gd name="connsiteY35" fmla="*/ 10000 h 10000"/>
                <a:gd name="connsiteX36" fmla="*/ 7306 w 10000"/>
                <a:gd name="connsiteY36" fmla="*/ 9414 h 10000"/>
                <a:gd name="connsiteX37" fmla="*/ 6639 w 10000"/>
                <a:gd name="connsiteY37" fmla="*/ 8457 h 10000"/>
                <a:gd name="connsiteX38" fmla="*/ 6639 w 10000"/>
                <a:gd name="connsiteY38" fmla="*/ 7994 h 10000"/>
                <a:gd name="connsiteX39" fmla="*/ 6167 w 10000"/>
                <a:gd name="connsiteY39" fmla="*/ 7870 h 10000"/>
                <a:gd name="connsiteX40" fmla="*/ 5722 w 10000"/>
                <a:gd name="connsiteY40" fmla="*/ 8117 h 10000"/>
                <a:gd name="connsiteX41" fmla="*/ 4833 w 10000"/>
                <a:gd name="connsiteY41" fmla="*/ 7654 h 10000"/>
                <a:gd name="connsiteX42" fmla="*/ 4500 w 10000"/>
                <a:gd name="connsiteY42" fmla="*/ 8611 h 10000"/>
                <a:gd name="connsiteX43" fmla="*/ 3861 w 10000"/>
                <a:gd name="connsiteY43" fmla="*/ 8704 h 10000"/>
                <a:gd name="connsiteX44" fmla="*/ 3278 w 10000"/>
                <a:gd name="connsiteY44" fmla="*/ 9537 h 10000"/>
                <a:gd name="connsiteX45" fmla="*/ 3028 w 10000"/>
                <a:gd name="connsiteY45" fmla="*/ 9290 h 10000"/>
                <a:gd name="connsiteX46" fmla="*/ 2472 w 10000"/>
                <a:gd name="connsiteY46" fmla="*/ 9537 h 10000"/>
                <a:gd name="connsiteX47" fmla="*/ 1833 w 10000"/>
                <a:gd name="connsiteY47" fmla="*/ 9043 h 10000"/>
                <a:gd name="connsiteX0" fmla="*/ 1833 w 10000"/>
                <a:gd name="connsiteY0" fmla="*/ 9043 h 10000"/>
                <a:gd name="connsiteX1" fmla="*/ 889 w 10000"/>
                <a:gd name="connsiteY1" fmla="*/ 8117 h 10000"/>
                <a:gd name="connsiteX2" fmla="*/ 333 w 10000"/>
                <a:gd name="connsiteY2" fmla="*/ 7469 h 10000"/>
                <a:gd name="connsiteX3" fmla="*/ 167 w 10000"/>
                <a:gd name="connsiteY3" fmla="*/ 6543 h 10000"/>
                <a:gd name="connsiteX4" fmla="*/ 0 w 10000"/>
                <a:gd name="connsiteY4" fmla="*/ 5802 h 10000"/>
                <a:gd name="connsiteX5" fmla="*/ 750 w 10000"/>
                <a:gd name="connsiteY5" fmla="*/ 5617 h 10000"/>
                <a:gd name="connsiteX6" fmla="*/ 1667 w 10000"/>
                <a:gd name="connsiteY6" fmla="*/ 5617 h 10000"/>
                <a:gd name="connsiteX7" fmla="*/ 1833 w 10000"/>
                <a:gd name="connsiteY7" fmla="*/ 5340 h 10000"/>
                <a:gd name="connsiteX8" fmla="*/ 2500 w 10000"/>
                <a:gd name="connsiteY8" fmla="*/ 5247 h 10000"/>
                <a:gd name="connsiteX9" fmla="*/ 3250 w 10000"/>
                <a:gd name="connsiteY9" fmla="*/ 4321 h 10000"/>
                <a:gd name="connsiteX10" fmla="*/ 3583 w 10000"/>
                <a:gd name="connsiteY10" fmla="*/ 4043 h 10000"/>
                <a:gd name="connsiteX11" fmla="*/ 4250 w 10000"/>
                <a:gd name="connsiteY11" fmla="*/ 3858 h 10000"/>
                <a:gd name="connsiteX12" fmla="*/ 4750 w 10000"/>
                <a:gd name="connsiteY12" fmla="*/ 3210 h 10000"/>
                <a:gd name="connsiteX13" fmla="*/ 5583 w 10000"/>
                <a:gd name="connsiteY13" fmla="*/ 3025 h 10000"/>
                <a:gd name="connsiteX14" fmla="*/ 5583 w 10000"/>
                <a:gd name="connsiteY14" fmla="*/ 2191 h 10000"/>
                <a:gd name="connsiteX15" fmla="*/ 6000 w 10000"/>
                <a:gd name="connsiteY15" fmla="*/ 1265 h 10000"/>
                <a:gd name="connsiteX16" fmla="*/ 6167 w 10000"/>
                <a:gd name="connsiteY16" fmla="*/ 525 h 10000"/>
                <a:gd name="connsiteX17" fmla="*/ 6278 w 10000"/>
                <a:gd name="connsiteY17" fmla="*/ 0 h 10000"/>
                <a:gd name="connsiteX18" fmla="*/ 7750 w 10000"/>
                <a:gd name="connsiteY18" fmla="*/ 586 h 10000"/>
                <a:gd name="connsiteX19" fmla="*/ 8056 w 10000"/>
                <a:gd name="connsiteY19" fmla="*/ 1049 h 10000"/>
                <a:gd name="connsiteX20" fmla="*/ 8861 w 10000"/>
                <a:gd name="connsiteY20" fmla="*/ 833 h 10000"/>
                <a:gd name="connsiteX21" fmla="*/ 9306 w 10000"/>
                <a:gd name="connsiteY21" fmla="*/ 957 h 10000"/>
                <a:gd name="connsiteX22" fmla="*/ 9861 w 10000"/>
                <a:gd name="connsiteY22" fmla="*/ 1543 h 10000"/>
                <a:gd name="connsiteX23" fmla="*/ 10000 w 10000"/>
                <a:gd name="connsiteY23" fmla="*/ 2809 h 10000"/>
                <a:gd name="connsiteX24" fmla="*/ 9861 w 10000"/>
                <a:gd name="connsiteY24" fmla="*/ 3302 h 10000"/>
                <a:gd name="connsiteX25" fmla="*/ 9528 w 10000"/>
                <a:gd name="connsiteY25" fmla="*/ 3179 h 10000"/>
                <a:gd name="connsiteX26" fmla="*/ 8611 w 10000"/>
                <a:gd name="connsiteY26" fmla="*/ 3981 h 10000"/>
                <a:gd name="connsiteX27" fmla="*/ 7056 w 10000"/>
                <a:gd name="connsiteY27" fmla="*/ 4259 h 10000"/>
                <a:gd name="connsiteX28" fmla="*/ 6639 w 10000"/>
                <a:gd name="connsiteY28" fmla="*/ 4722 h 10000"/>
                <a:gd name="connsiteX29" fmla="*/ 6917 w 10000"/>
                <a:gd name="connsiteY29" fmla="*/ 5154 h 10000"/>
                <a:gd name="connsiteX30" fmla="*/ 7056 w 10000"/>
                <a:gd name="connsiteY30" fmla="*/ 6111 h 10000"/>
                <a:gd name="connsiteX31" fmla="*/ 7417 w 10000"/>
                <a:gd name="connsiteY31" fmla="*/ 6265 h 10000"/>
                <a:gd name="connsiteX32" fmla="*/ 8528 w 10000"/>
                <a:gd name="connsiteY32" fmla="*/ 7654 h 10000"/>
                <a:gd name="connsiteX33" fmla="*/ 8611 w 10000"/>
                <a:gd name="connsiteY33" fmla="*/ 9537 h 10000"/>
                <a:gd name="connsiteX34" fmla="*/ 7833 w 10000"/>
                <a:gd name="connsiteY34" fmla="*/ 10000 h 10000"/>
                <a:gd name="connsiteX35" fmla="*/ 7306 w 10000"/>
                <a:gd name="connsiteY35" fmla="*/ 9414 h 10000"/>
                <a:gd name="connsiteX36" fmla="*/ 6639 w 10000"/>
                <a:gd name="connsiteY36" fmla="*/ 8457 h 10000"/>
                <a:gd name="connsiteX37" fmla="*/ 6639 w 10000"/>
                <a:gd name="connsiteY37" fmla="*/ 7994 h 10000"/>
                <a:gd name="connsiteX38" fmla="*/ 6167 w 10000"/>
                <a:gd name="connsiteY38" fmla="*/ 7870 h 10000"/>
                <a:gd name="connsiteX39" fmla="*/ 5722 w 10000"/>
                <a:gd name="connsiteY39" fmla="*/ 8117 h 10000"/>
                <a:gd name="connsiteX40" fmla="*/ 4833 w 10000"/>
                <a:gd name="connsiteY40" fmla="*/ 7654 h 10000"/>
                <a:gd name="connsiteX41" fmla="*/ 4500 w 10000"/>
                <a:gd name="connsiteY41" fmla="*/ 8611 h 10000"/>
                <a:gd name="connsiteX42" fmla="*/ 3861 w 10000"/>
                <a:gd name="connsiteY42" fmla="*/ 8704 h 10000"/>
                <a:gd name="connsiteX43" fmla="*/ 3278 w 10000"/>
                <a:gd name="connsiteY43" fmla="*/ 9537 h 10000"/>
                <a:gd name="connsiteX44" fmla="*/ 3028 w 10000"/>
                <a:gd name="connsiteY44" fmla="*/ 9290 h 10000"/>
                <a:gd name="connsiteX45" fmla="*/ 2472 w 10000"/>
                <a:gd name="connsiteY45" fmla="*/ 9537 h 10000"/>
                <a:gd name="connsiteX46" fmla="*/ 1833 w 10000"/>
                <a:gd name="connsiteY46" fmla="*/ 90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000" h="10000">
                  <a:moveTo>
                    <a:pt x="1833" y="9043"/>
                  </a:moveTo>
                  <a:cubicBezTo>
                    <a:pt x="1569" y="8807"/>
                    <a:pt x="1139" y="8379"/>
                    <a:pt x="889" y="8117"/>
                  </a:cubicBezTo>
                  <a:lnTo>
                    <a:pt x="333" y="7469"/>
                  </a:lnTo>
                  <a:cubicBezTo>
                    <a:pt x="278" y="7160"/>
                    <a:pt x="222" y="6852"/>
                    <a:pt x="167" y="6543"/>
                  </a:cubicBezTo>
                  <a:cubicBezTo>
                    <a:pt x="111" y="6296"/>
                    <a:pt x="56" y="6049"/>
                    <a:pt x="0" y="5802"/>
                  </a:cubicBezTo>
                  <a:lnTo>
                    <a:pt x="750" y="5617"/>
                  </a:lnTo>
                  <a:lnTo>
                    <a:pt x="1667" y="5617"/>
                  </a:lnTo>
                  <a:lnTo>
                    <a:pt x="1833" y="5340"/>
                  </a:lnTo>
                  <a:lnTo>
                    <a:pt x="2500" y="5247"/>
                  </a:lnTo>
                  <a:lnTo>
                    <a:pt x="3250" y="4321"/>
                  </a:lnTo>
                  <a:lnTo>
                    <a:pt x="3583" y="4043"/>
                  </a:lnTo>
                  <a:lnTo>
                    <a:pt x="4250" y="3858"/>
                  </a:lnTo>
                  <a:lnTo>
                    <a:pt x="4750" y="3210"/>
                  </a:lnTo>
                  <a:lnTo>
                    <a:pt x="5583" y="3025"/>
                  </a:lnTo>
                  <a:lnTo>
                    <a:pt x="5583" y="2191"/>
                  </a:lnTo>
                  <a:lnTo>
                    <a:pt x="6000" y="1265"/>
                  </a:lnTo>
                  <a:cubicBezTo>
                    <a:pt x="6056" y="1018"/>
                    <a:pt x="6111" y="772"/>
                    <a:pt x="6167" y="525"/>
                  </a:cubicBezTo>
                  <a:lnTo>
                    <a:pt x="6278" y="0"/>
                  </a:lnTo>
                  <a:lnTo>
                    <a:pt x="7750" y="586"/>
                  </a:lnTo>
                  <a:lnTo>
                    <a:pt x="8056" y="1049"/>
                  </a:lnTo>
                  <a:lnTo>
                    <a:pt x="8861" y="833"/>
                  </a:lnTo>
                  <a:lnTo>
                    <a:pt x="9306" y="957"/>
                  </a:lnTo>
                  <a:lnTo>
                    <a:pt x="9861" y="1543"/>
                  </a:lnTo>
                  <a:cubicBezTo>
                    <a:pt x="9907" y="1965"/>
                    <a:pt x="9954" y="2387"/>
                    <a:pt x="10000" y="2809"/>
                  </a:cubicBezTo>
                  <a:cubicBezTo>
                    <a:pt x="9954" y="2973"/>
                    <a:pt x="9907" y="3138"/>
                    <a:pt x="9861" y="3302"/>
                  </a:cubicBezTo>
                  <a:lnTo>
                    <a:pt x="9528" y="3179"/>
                  </a:lnTo>
                  <a:lnTo>
                    <a:pt x="8611" y="3981"/>
                  </a:lnTo>
                  <a:lnTo>
                    <a:pt x="7056" y="4259"/>
                  </a:lnTo>
                  <a:lnTo>
                    <a:pt x="6639" y="4722"/>
                  </a:lnTo>
                  <a:lnTo>
                    <a:pt x="6917" y="5154"/>
                  </a:lnTo>
                  <a:cubicBezTo>
                    <a:pt x="6963" y="5473"/>
                    <a:pt x="7010" y="5792"/>
                    <a:pt x="7056" y="6111"/>
                  </a:cubicBezTo>
                  <a:lnTo>
                    <a:pt x="7417" y="6265"/>
                  </a:lnTo>
                  <a:lnTo>
                    <a:pt x="8528" y="7654"/>
                  </a:lnTo>
                  <a:cubicBezTo>
                    <a:pt x="8556" y="8282"/>
                    <a:pt x="8583" y="8909"/>
                    <a:pt x="8611" y="9537"/>
                  </a:cubicBezTo>
                  <a:lnTo>
                    <a:pt x="7833" y="10000"/>
                  </a:lnTo>
                  <a:lnTo>
                    <a:pt x="7306" y="9414"/>
                  </a:lnTo>
                  <a:lnTo>
                    <a:pt x="6639" y="8457"/>
                  </a:lnTo>
                  <a:lnTo>
                    <a:pt x="6639" y="7994"/>
                  </a:lnTo>
                  <a:lnTo>
                    <a:pt x="6167" y="7870"/>
                  </a:lnTo>
                  <a:lnTo>
                    <a:pt x="5722" y="8117"/>
                  </a:lnTo>
                  <a:lnTo>
                    <a:pt x="4833" y="7654"/>
                  </a:lnTo>
                  <a:lnTo>
                    <a:pt x="4500" y="8611"/>
                  </a:lnTo>
                  <a:lnTo>
                    <a:pt x="3861" y="8704"/>
                  </a:lnTo>
                  <a:lnTo>
                    <a:pt x="3278" y="9537"/>
                  </a:lnTo>
                  <a:lnTo>
                    <a:pt x="3028" y="9290"/>
                  </a:lnTo>
                  <a:lnTo>
                    <a:pt x="2472" y="9537"/>
                  </a:lnTo>
                  <a:lnTo>
                    <a:pt x="1833" y="904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700"/>
            </a:p>
          </p:txBody>
        </p:sp>
      </p:grpSp>
      <p:sp>
        <p:nvSpPr>
          <p:cNvPr id="1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2903124" y="2101510"/>
            <a:ext cx="1742571" cy="414058"/>
          </a:xfrm>
        </p:spPr>
        <p:txBody>
          <a:bodyPr/>
          <a:lstStyle/>
          <a:p>
            <a:pPr defTabSz="822824">
              <a:defRPr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PVC</a:t>
            </a:r>
            <a:r>
              <a:rPr lang="en-US" altLang="zh-CN" dirty="0" smtClean="0"/>
              <a:t>464+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电石</a:t>
            </a:r>
            <a:r>
              <a:rPr lang="en-US" altLang="zh-CN" dirty="0" smtClean="0"/>
              <a:t>716</a:t>
            </a:r>
            <a:endParaRPr lang="zh-CN" altLang="en-US" dirty="0" smtClean="0"/>
          </a:p>
        </p:txBody>
      </p:sp>
      <p:grpSp>
        <p:nvGrpSpPr>
          <p:cNvPr id="69" name="组合 68"/>
          <p:cNvGrpSpPr/>
          <p:nvPr/>
        </p:nvGrpSpPr>
        <p:grpSpPr>
          <a:xfrm>
            <a:off x="2584203" y="1992840"/>
            <a:ext cx="1805149" cy="457681"/>
            <a:chOff x="5584912" y="3119735"/>
            <a:chExt cx="1805149" cy="457681"/>
          </a:xfrm>
        </p:grpSpPr>
        <p:cxnSp>
          <p:nvCxnSpPr>
            <p:cNvPr id="10" name="直接连接符 9"/>
            <p:cNvCxnSpPr>
              <a:endCxn id="58" idx="35"/>
            </p:cNvCxnSpPr>
            <p:nvPr/>
          </p:nvCxnSpPr>
          <p:spPr>
            <a:xfrm>
              <a:off x="5584912" y="3570839"/>
              <a:ext cx="1805149" cy="6577"/>
            </a:xfrm>
            <a:prstGeom prst="line">
              <a:avLst/>
            </a:prstGeom>
            <a:ln w="19050">
              <a:solidFill>
                <a:srgbClr val="EA5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组合 62"/>
            <p:cNvGrpSpPr/>
            <p:nvPr/>
          </p:nvGrpSpPr>
          <p:grpSpPr>
            <a:xfrm>
              <a:off x="5584912" y="3119735"/>
              <a:ext cx="301946" cy="406226"/>
              <a:chOff x="4392554" y="1527045"/>
              <a:chExt cx="385327" cy="518403"/>
            </a:xfrm>
            <a:solidFill>
              <a:srgbClr val="EA5404"/>
            </a:solidFill>
          </p:grpSpPr>
          <p:sp>
            <p:nvSpPr>
              <p:cNvPr id="64" name="流程图: 手动输入 63"/>
              <p:cNvSpPr/>
              <p:nvPr/>
            </p:nvSpPr>
            <p:spPr>
              <a:xfrm>
                <a:off x="4527863" y="1676252"/>
                <a:ext cx="250018" cy="368442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流程图: 手动输入 64"/>
              <p:cNvSpPr/>
              <p:nvPr/>
            </p:nvSpPr>
            <p:spPr>
              <a:xfrm flipH="1">
                <a:off x="4392554" y="1817020"/>
                <a:ext cx="135309" cy="228428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梯形 65"/>
              <p:cNvSpPr/>
              <p:nvPr/>
            </p:nvSpPr>
            <p:spPr>
              <a:xfrm>
                <a:off x="4645770" y="1527045"/>
                <a:ext cx="98960" cy="36843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梯形 66"/>
              <p:cNvSpPr/>
              <p:nvPr/>
            </p:nvSpPr>
            <p:spPr>
              <a:xfrm>
                <a:off x="4419746" y="1718661"/>
                <a:ext cx="59369" cy="17845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948896" y="2381449"/>
            <a:ext cx="1916900" cy="451104"/>
            <a:chOff x="5584912" y="3119735"/>
            <a:chExt cx="1916900" cy="451104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5584912" y="3570839"/>
              <a:ext cx="1916900" cy="0"/>
            </a:xfrm>
            <a:prstGeom prst="line">
              <a:avLst/>
            </a:prstGeom>
            <a:ln w="19050">
              <a:solidFill>
                <a:srgbClr val="EA5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组合 71"/>
            <p:cNvGrpSpPr/>
            <p:nvPr/>
          </p:nvGrpSpPr>
          <p:grpSpPr>
            <a:xfrm>
              <a:off x="5584912" y="3119735"/>
              <a:ext cx="301946" cy="406226"/>
              <a:chOff x="4392554" y="1527045"/>
              <a:chExt cx="385327" cy="518403"/>
            </a:xfrm>
            <a:solidFill>
              <a:srgbClr val="EA5404"/>
            </a:solidFill>
          </p:grpSpPr>
          <p:sp>
            <p:nvSpPr>
              <p:cNvPr id="73" name="流程图: 手动输入 72"/>
              <p:cNvSpPr/>
              <p:nvPr/>
            </p:nvSpPr>
            <p:spPr>
              <a:xfrm>
                <a:off x="4527863" y="1676252"/>
                <a:ext cx="250018" cy="368442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流程图: 手动输入 73"/>
              <p:cNvSpPr/>
              <p:nvPr/>
            </p:nvSpPr>
            <p:spPr>
              <a:xfrm flipH="1">
                <a:off x="4392554" y="1817020"/>
                <a:ext cx="135309" cy="228428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梯形 74"/>
              <p:cNvSpPr/>
              <p:nvPr/>
            </p:nvSpPr>
            <p:spPr>
              <a:xfrm>
                <a:off x="4645770" y="1527045"/>
                <a:ext cx="98960" cy="36843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梯形 75"/>
              <p:cNvSpPr/>
              <p:nvPr/>
            </p:nvSpPr>
            <p:spPr>
              <a:xfrm>
                <a:off x="4419746" y="1718661"/>
                <a:ext cx="59369" cy="17845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7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241370" y="2530742"/>
            <a:ext cx="1742571" cy="414058"/>
          </a:xfrm>
        </p:spPr>
        <p:txBody>
          <a:bodyPr/>
          <a:lstStyle/>
          <a:p>
            <a:pPr defTabSz="822824">
              <a:defRPr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PVC</a:t>
            </a:r>
            <a:r>
              <a:rPr lang="en-US" altLang="zh-CN" dirty="0" smtClean="0"/>
              <a:t>688.5+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电石</a:t>
            </a:r>
            <a:r>
              <a:rPr lang="en-US" altLang="zh-CN" dirty="0" smtClean="0"/>
              <a:t>897</a:t>
            </a:r>
            <a:endParaRPr lang="zh-CN" altLang="en-US" dirty="0" smtClean="0"/>
          </a:p>
        </p:txBody>
      </p:sp>
      <p:grpSp>
        <p:nvGrpSpPr>
          <p:cNvPr id="78" name="组合 77"/>
          <p:cNvGrpSpPr/>
          <p:nvPr/>
        </p:nvGrpSpPr>
        <p:grpSpPr>
          <a:xfrm>
            <a:off x="1490027" y="3550982"/>
            <a:ext cx="1916900" cy="451104"/>
            <a:chOff x="5584912" y="3119735"/>
            <a:chExt cx="1916900" cy="451104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5584912" y="3570839"/>
              <a:ext cx="1916900" cy="0"/>
            </a:xfrm>
            <a:prstGeom prst="line">
              <a:avLst/>
            </a:prstGeom>
            <a:ln w="19050">
              <a:solidFill>
                <a:srgbClr val="EA5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组合 79"/>
            <p:cNvGrpSpPr/>
            <p:nvPr/>
          </p:nvGrpSpPr>
          <p:grpSpPr>
            <a:xfrm>
              <a:off x="5584912" y="3119735"/>
              <a:ext cx="301946" cy="406226"/>
              <a:chOff x="4392554" y="1527045"/>
              <a:chExt cx="385327" cy="518403"/>
            </a:xfrm>
            <a:solidFill>
              <a:srgbClr val="EA5404"/>
            </a:solidFill>
          </p:grpSpPr>
          <p:sp>
            <p:nvSpPr>
              <p:cNvPr id="81" name="流程图: 手动输入 80"/>
              <p:cNvSpPr/>
              <p:nvPr/>
            </p:nvSpPr>
            <p:spPr>
              <a:xfrm>
                <a:off x="4527863" y="1676252"/>
                <a:ext cx="250018" cy="368442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流程图: 手动输入 81"/>
              <p:cNvSpPr/>
              <p:nvPr/>
            </p:nvSpPr>
            <p:spPr>
              <a:xfrm flipH="1">
                <a:off x="4392554" y="1817020"/>
                <a:ext cx="135309" cy="228428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梯形 82"/>
              <p:cNvSpPr/>
              <p:nvPr/>
            </p:nvSpPr>
            <p:spPr>
              <a:xfrm>
                <a:off x="4645770" y="1527045"/>
                <a:ext cx="98960" cy="36843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梯形 83"/>
              <p:cNvSpPr/>
              <p:nvPr/>
            </p:nvSpPr>
            <p:spPr>
              <a:xfrm>
                <a:off x="4419746" y="1718661"/>
                <a:ext cx="59369" cy="17845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5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813255" y="3690281"/>
            <a:ext cx="1742571" cy="414058"/>
          </a:xfrm>
        </p:spPr>
        <p:txBody>
          <a:bodyPr/>
          <a:lstStyle/>
          <a:p>
            <a:pPr defTabSz="822824">
              <a:defRPr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PVC</a:t>
            </a:r>
            <a:r>
              <a:rPr lang="en-US" altLang="zh-CN" dirty="0" smtClean="0"/>
              <a:t>82+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电石</a:t>
            </a:r>
            <a:r>
              <a:rPr lang="en-US" altLang="zh-CN" dirty="0" smtClean="0"/>
              <a:t>105</a:t>
            </a:r>
            <a:endParaRPr lang="zh-CN" altLang="en-US" dirty="0" smtClean="0"/>
          </a:p>
        </p:txBody>
      </p:sp>
      <p:grpSp>
        <p:nvGrpSpPr>
          <p:cNvPr id="86" name="组合 85"/>
          <p:cNvGrpSpPr/>
          <p:nvPr/>
        </p:nvGrpSpPr>
        <p:grpSpPr>
          <a:xfrm>
            <a:off x="4006823" y="2770909"/>
            <a:ext cx="1740834" cy="451104"/>
            <a:chOff x="5584912" y="3119735"/>
            <a:chExt cx="1740834" cy="451104"/>
          </a:xfrm>
        </p:grpSpPr>
        <p:cxnSp>
          <p:nvCxnSpPr>
            <p:cNvPr id="87" name="直接连接符 86"/>
            <p:cNvCxnSpPr/>
            <p:nvPr/>
          </p:nvCxnSpPr>
          <p:spPr>
            <a:xfrm flipV="1">
              <a:off x="5584912" y="3532161"/>
              <a:ext cx="1740834" cy="38678"/>
            </a:xfrm>
            <a:prstGeom prst="line">
              <a:avLst/>
            </a:prstGeom>
            <a:ln w="19050">
              <a:solidFill>
                <a:srgbClr val="EA5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组合 87"/>
            <p:cNvGrpSpPr/>
            <p:nvPr/>
          </p:nvGrpSpPr>
          <p:grpSpPr>
            <a:xfrm>
              <a:off x="5584912" y="3119735"/>
              <a:ext cx="301946" cy="406226"/>
              <a:chOff x="4392554" y="1527045"/>
              <a:chExt cx="385327" cy="518403"/>
            </a:xfrm>
            <a:solidFill>
              <a:srgbClr val="EA5404"/>
            </a:solidFill>
          </p:grpSpPr>
          <p:sp>
            <p:nvSpPr>
              <p:cNvPr id="89" name="流程图: 手动输入 88"/>
              <p:cNvSpPr/>
              <p:nvPr/>
            </p:nvSpPr>
            <p:spPr>
              <a:xfrm>
                <a:off x="4527863" y="1676252"/>
                <a:ext cx="250018" cy="368442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流程图: 手动输入 89"/>
              <p:cNvSpPr/>
              <p:nvPr/>
            </p:nvSpPr>
            <p:spPr>
              <a:xfrm flipH="1">
                <a:off x="4392554" y="1817020"/>
                <a:ext cx="135309" cy="228428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梯形 90"/>
              <p:cNvSpPr/>
              <p:nvPr/>
            </p:nvSpPr>
            <p:spPr>
              <a:xfrm>
                <a:off x="4645770" y="1527045"/>
                <a:ext cx="98960" cy="36843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梯形 91"/>
              <p:cNvSpPr/>
              <p:nvPr/>
            </p:nvSpPr>
            <p:spPr>
              <a:xfrm>
                <a:off x="4419746" y="1718661"/>
                <a:ext cx="59369" cy="17845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3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339889" y="2909550"/>
            <a:ext cx="1742571" cy="414058"/>
          </a:xfrm>
        </p:spPr>
        <p:txBody>
          <a:bodyPr/>
          <a:lstStyle/>
          <a:p>
            <a:pPr defTabSz="822824">
              <a:defRPr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PVC</a:t>
            </a:r>
            <a:r>
              <a:rPr lang="en-US" altLang="zh-CN" dirty="0" smtClean="0"/>
              <a:t>70+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电石</a:t>
            </a:r>
            <a:r>
              <a:rPr lang="en-US" altLang="zh-CN" dirty="0"/>
              <a:t>100</a:t>
            </a:r>
            <a:endParaRPr lang="zh-CN" altLang="en-US" dirty="0"/>
          </a:p>
        </p:txBody>
      </p:sp>
      <p:grpSp>
        <p:nvGrpSpPr>
          <p:cNvPr id="94" name="组合 93"/>
          <p:cNvGrpSpPr/>
          <p:nvPr/>
        </p:nvGrpSpPr>
        <p:grpSpPr>
          <a:xfrm>
            <a:off x="3475885" y="3151482"/>
            <a:ext cx="1562646" cy="451104"/>
            <a:chOff x="5584912" y="3119735"/>
            <a:chExt cx="1562646" cy="451104"/>
          </a:xfrm>
        </p:grpSpPr>
        <p:cxnSp>
          <p:nvCxnSpPr>
            <p:cNvPr id="95" name="直接连接符 94"/>
            <p:cNvCxnSpPr/>
            <p:nvPr/>
          </p:nvCxnSpPr>
          <p:spPr>
            <a:xfrm flipV="1">
              <a:off x="5584912" y="3567085"/>
              <a:ext cx="1562646" cy="3754"/>
            </a:xfrm>
            <a:prstGeom prst="line">
              <a:avLst/>
            </a:prstGeom>
            <a:ln w="19050">
              <a:solidFill>
                <a:srgbClr val="EA54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组合 95"/>
            <p:cNvGrpSpPr/>
            <p:nvPr/>
          </p:nvGrpSpPr>
          <p:grpSpPr>
            <a:xfrm>
              <a:off x="5584912" y="3119735"/>
              <a:ext cx="301946" cy="406226"/>
              <a:chOff x="4392554" y="1527045"/>
              <a:chExt cx="385327" cy="518403"/>
            </a:xfrm>
            <a:solidFill>
              <a:srgbClr val="EA5404"/>
            </a:solidFill>
          </p:grpSpPr>
          <p:sp>
            <p:nvSpPr>
              <p:cNvPr id="97" name="流程图: 手动输入 96"/>
              <p:cNvSpPr/>
              <p:nvPr/>
            </p:nvSpPr>
            <p:spPr>
              <a:xfrm>
                <a:off x="4527863" y="1676252"/>
                <a:ext cx="250018" cy="368442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流程图: 手动输入 97"/>
              <p:cNvSpPr/>
              <p:nvPr/>
            </p:nvSpPr>
            <p:spPr>
              <a:xfrm flipH="1">
                <a:off x="4392554" y="1817020"/>
                <a:ext cx="135309" cy="228428"/>
              </a:xfrm>
              <a:prstGeom prst="flowChartManualInp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梯形 98"/>
              <p:cNvSpPr/>
              <p:nvPr/>
            </p:nvSpPr>
            <p:spPr>
              <a:xfrm>
                <a:off x="4645770" y="1527045"/>
                <a:ext cx="98960" cy="36843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梯形 99"/>
              <p:cNvSpPr/>
              <p:nvPr/>
            </p:nvSpPr>
            <p:spPr>
              <a:xfrm>
                <a:off x="4419746" y="1718661"/>
                <a:ext cx="59369" cy="178459"/>
              </a:xfrm>
              <a:prstGeom prst="trapezoid">
                <a:avLst>
                  <a:gd name="adj" fmla="val 150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01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787775" y="3320589"/>
            <a:ext cx="1428270" cy="414058"/>
          </a:xfrm>
        </p:spPr>
        <p:txBody>
          <a:bodyPr/>
          <a:lstStyle/>
          <a:p>
            <a:pPr defTabSz="822824">
              <a:defRPr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PVC</a:t>
            </a:r>
            <a:r>
              <a:rPr lang="en-US" altLang="zh-CN" dirty="0" smtClean="0"/>
              <a:t>76+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电石</a:t>
            </a:r>
            <a:r>
              <a:rPr lang="en-US" altLang="zh-CN" dirty="0" smtClean="0"/>
              <a:t>93</a:t>
            </a:r>
            <a:endParaRPr lang="zh-CN" altLang="en-US" dirty="0"/>
          </a:p>
        </p:txBody>
      </p:sp>
      <p:sp>
        <p:nvSpPr>
          <p:cNvPr id="107" name="文本占位符 4"/>
          <p:cNvSpPr>
            <a:spLocks noGrp="1"/>
          </p:cNvSpPr>
          <p:nvPr>
            <p:ph type="body" sz="quarter" idx="16"/>
          </p:nvPr>
        </p:nvSpPr>
        <p:spPr>
          <a:xfrm>
            <a:off x="248474" y="1010831"/>
            <a:ext cx="3802918" cy="4213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 smtClean="0">
                <a:solidFill>
                  <a:srgbClr val="7B6057"/>
                </a:solidFill>
              </a:rPr>
              <a:t>2017</a:t>
            </a:r>
            <a:r>
              <a:rPr lang="zh-CN" altLang="en-US" sz="1800" dirty="0" smtClean="0">
                <a:solidFill>
                  <a:srgbClr val="7B6057"/>
                </a:solidFill>
              </a:rPr>
              <a:t>年</a:t>
            </a:r>
            <a:r>
              <a:rPr lang="en-US" altLang="zh-CN" sz="1800" dirty="0" smtClean="0">
                <a:solidFill>
                  <a:srgbClr val="7B6057"/>
                </a:solidFill>
              </a:rPr>
              <a:t>PVC</a:t>
            </a:r>
            <a:r>
              <a:rPr lang="zh-CN" altLang="en-US" sz="1800" dirty="0" smtClean="0">
                <a:solidFill>
                  <a:srgbClr val="7B6057"/>
                </a:solidFill>
              </a:rPr>
              <a:t>和电石配套企业</a:t>
            </a:r>
            <a:r>
              <a:rPr lang="en-US" altLang="zh-CN" sz="2400" dirty="0" smtClean="0">
                <a:solidFill>
                  <a:srgbClr val="EA502C"/>
                </a:solidFill>
              </a:rPr>
              <a:t>29</a:t>
            </a:r>
            <a:r>
              <a:rPr lang="zh-CN" altLang="en-US" sz="2400" dirty="0" smtClean="0">
                <a:solidFill>
                  <a:srgbClr val="EA502C"/>
                </a:solidFill>
              </a:rPr>
              <a:t>家</a:t>
            </a:r>
            <a:endParaRPr lang="en-US" altLang="zh-CN" sz="2400" dirty="0">
              <a:solidFill>
                <a:srgbClr val="EA502C"/>
              </a:solidFill>
            </a:endParaRPr>
          </a:p>
          <a:p>
            <a:endParaRPr lang="en-US" altLang="zh-CN" sz="1800" dirty="0">
              <a:solidFill>
                <a:srgbClr val="EA502C"/>
              </a:solidFill>
            </a:endParaRPr>
          </a:p>
          <a:p>
            <a:endParaRPr lang="zh-CN" altLang="en-US" sz="1800" dirty="0">
              <a:solidFill>
                <a:srgbClr val="EA502C"/>
              </a:solidFill>
            </a:endParaRPr>
          </a:p>
        </p:txBody>
      </p:sp>
      <p:graphicFrame>
        <p:nvGraphicFramePr>
          <p:cNvPr id="112" name="表格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416953"/>
              </p:ext>
            </p:extLst>
          </p:nvPr>
        </p:nvGraphicFramePr>
        <p:xfrm>
          <a:off x="5455994" y="3690281"/>
          <a:ext cx="2885573" cy="1102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5242"/>
                <a:gridCol w="690029"/>
                <a:gridCol w="1250302"/>
              </a:tblGrid>
              <a:tr h="310737">
                <a:tc gridSpan="3">
                  <a:txBody>
                    <a:bodyPr/>
                    <a:lstStyle/>
                    <a:p>
                      <a:pPr marR="66675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PVC-</a:t>
                      </a:r>
                      <a:r>
                        <a:rPr lang="zh-CN" sz="12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电石一体化企业产</a:t>
                      </a:r>
                      <a:r>
                        <a:rPr lang="zh-CN" sz="12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能</a:t>
                      </a:r>
                      <a:r>
                        <a:rPr lang="zh-CN" altLang="en-US" sz="12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统</a:t>
                      </a:r>
                      <a:r>
                        <a:rPr lang="zh-CN" sz="12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计</a:t>
                      </a:r>
                      <a:r>
                        <a:rPr lang="zh-CN" altLang="en-US" sz="12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（万吨</a:t>
                      </a:r>
                      <a:r>
                        <a:rPr lang="zh-CN" altLang="en-US" sz="1200" b="0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）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28088">
                <a:tc>
                  <a:txBody>
                    <a:bodyPr/>
                    <a:lstStyle/>
                    <a:p>
                      <a:pPr marR="66675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PVC</a:t>
                      </a:r>
                      <a:r>
                        <a:rPr 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产能（含糊）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电石产能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占比</a:t>
                      </a: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PVC</a:t>
                      </a:r>
                      <a:r>
                        <a:rPr lang="zh-CN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总产能比例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044">
                <a:tc>
                  <a:txBody>
                    <a:bodyPr/>
                    <a:lstStyle/>
                    <a:p>
                      <a:pPr marR="66675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1380.5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1911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58.3%</a:t>
                      </a:r>
                      <a:endParaRPr lang="zh-CN" sz="12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785AAA-88B6-494F-9C97-0C5803F8E30B}" type="slidenum">
              <a:rPr kumimoji="1" lang="zh-CN" altLang="en-US" smtClean="0"/>
              <a:pPr/>
              <a:t>8</a:t>
            </a:fld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57F6431-B2E0-484C-ABC9-02371F405BEA}"/>
              </a:ext>
            </a:extLst>
          </p:cNvPr>
          <p:cNvSpPr/>
          <p:nvPr/>
        </p:nvSpPr>
        <p:spPr>
          <a:xfrm>
            <a:off x="0" y="586436"/>
            <a:ext cx="2916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824">
              <a:defRPr/>
            </a:pP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1.6 2017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PVC</a:t>
            </a:r>
            <a:r>
              <a:rPr lang="zh-CN" altLang="en-US" sz="1600" b="1" dirty="0" smtClean="0">
                <a:solidFill>
                  <a:srgbClr val="EA5404"/>
                </a:solidFill>
                <a:latin typeface="微软雅黑" panose="020B0503020204020204" charset="-122"/>
                <a:ea typeface="微软雅黑" panose="020B0503020204020204" charset="-122"/>
              </a:rPr>
              <a:t>新增产能统计</a:t>
            </a:r>
            <a:endParaRPr lang="zh-CN" altLang="zh-CN" sz="1600" b="1" dirty="0">
              <a:solidFill>
                <a:srgbClr val="EA540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5803364"/>
              </p:ext>
            </p:extLst>
          </p:nvPr>
        </p:nvGraphicFramePr>
        <p:xfrm>
          <a:off x="205273" y="1007706"/>
          <a:ext cx="8312562" cy="3663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512"/>
                <a:gridCol w="1578670"/>
                <a:gridCol w="976255"/>
                <a:gridCol w="1362270"/>
                <a:gridCol w="2732855"/>
              </a:tblGrid>
              <a:tr h="59499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企业名称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新增产</a:t>
                      </a:r>
                      <a:r>
                        <a:rPr lang="zh-CN" sz="1400" b="1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能</a:t>
                      </a:r>
                      <a:r>
                        <a:rPr lang="zh-CN" altLang="en-US" sz="1400" b="1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（万吨）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6675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粉</a:t>
                      </a:r>
                      <a:r>
                        <a:rPr lang="en-US" sz="14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/</a:t>
                      </a:r>
                      <a:r>
                        <a:rPr lang="zh-CN" sz="1400" b="1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糊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b="1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生产工艺</a:t>
                      </a:r>
                      <a:endParaRPr lang="zh-CN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67970"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b="1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备注</a:t>
                      </a:r>
                      <a:endParaRPr lang="zh-CN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沈阳化工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5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糊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电石法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2017</a:t>
                      </a:r>
                      <a:r>
                        <a:rPr lang="zh-CN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3</a:t>
                      </a:r>
                      <a:r>
                        <a:rPr lang="zh-CN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月底</a:t>
                      </a:r>
                      <a:r>
                        <a:rPr lang="en-US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4</a:t>
                      </a:r>
                      <a:r>
                        <a:rPr lang="zh-CN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月初</a:t>
                      </a:r>
                      <a:r>
                        <a:rPr lang="en-US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5</a:t>
                      </a:r>
                      <a:r>
                        <a:rPr lang="zh-CN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万吨装置投产</a:t>
                      </a:r>
                      <a:endParaRPr lang="zh-CN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99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宁夏金昱元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</a:t>
                      </a:r>
                      <a:endParaRPr lang="zh-CN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粉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电石法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400" kern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2017</a:t>
                      </a: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7</a:t>
                      </a: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月份开始试车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99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金川集团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30</a:t>
                      </a:r>
                      <a:endParaRPr lang="zh-CN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粉</a:t>
                      </a:r>
                      <a:endParaRPr lang="zh-CN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电石法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2017</a:t>
                      </a: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8</a:t>
                      </a: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月份试车中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99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内蒙君正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10</a:t>
                      </a:r>
                      <a:endParaRPr lang="zh-CN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糊</a:t>
                      </a:r>
                      <a:endParaRPr lang="zh-CN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电石法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2017</a:t>
                      </a: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9</a:t>
                      </a: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月份投产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中盐吉兰泰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4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糊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电石法</a:t>
                      </a:r>
                      <a:endParaRPr lang="zh-CN" sz="18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55"/>
                        </a:spcAft>
                      </a:pP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一期</a:t>
                      </a: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4</a:t>
                      </a: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万吨</a:t>
                      </a: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2017</a:t>
                      </a: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年</a:t>
                      </a:r>
                      <a:r>
                        <a:rPr lang="en-US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9</a:t>
                      </a:r>
                      <a:r>
                        <a:rPr lang="zh-CN" sz="1400" kern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/>
                        </a:rPr>
                        <a:t>月份投产</a:t>
                      </a:r>
                      <a:endParaRPr lang="zh-CN" sz="18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97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F5053"/>
      </a:accent1>
      <a:accent2>
        <a:srgbClr val="38A089"/>
      </a:accent2>
      <a:accent3>
        <a:srgbClr val="366D9D"/>
      </a:accent3>
      <a:accent4>
        <a:srgbClr val="3E8CA1"/>
      </a:accent4>
      <a:accent5>
        <a:srgbClr val="FEAB4E"/>
      </a:accent5>
      <a:accent6>
        <a:srgbClr val="B1B1B1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3183</Words>
  <Application>Microsoft Office PowerPoint</Application>
  <PresentationFormat>自定义</PresentationFormat>
  <Paragraphs>443</Paragraphs>
  <Slides>36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主题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马蓬</dc:creator>
  <cp:lastModifiedBy>Administrator</cp:lastModifiedBy>
  <cp:revision>578</cp:revision>
  <dcterms:created xsi:type="dcterms:W3CDTF">2017-04-07T06:21:00Z</dcterms:created>
  <dcterms:modified xsi:type="dcterms:W3CDTF">2017-11-20T14:29:04Z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